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73" r:id="rId3"/>
    <p:sldId id="257" r:id="rId4"/>
    <p:sldId id="274" r:id="rId5"/>
    <p:sldId id="275" r:id="rId6"/>
    <p:sldId id="285" r:id="rId7"/>
    <p:sldId id="286" r:id="rId8"/>
    <p:sldId id="287" r:id="rId9"/>
    <p:sldId id="288" r:id="rId10"/>
    <p:sldId id="259" r:id="rId11"/>
    <p:sldId id="271" r:id="rId12"/>
    <p:sldId id="264" r:id="rId13"/>
    <p:sldId id="289" r:id="rId14"/>
    <p:sldId id="291" r:id="rId15"/>
    <p:sldId id="262" r:id="rId16"/>
    <p:sldId id="261" r:id="rId17"/>
    <p:sldId id="256" r:id="rId18"/>
    <p:sldId id="267" r:id="rId19"/>
    <p:sldId id="269" r:id="rId20"/>
    <p:sldId id="290" r:id="rId21"/>
    <p:sldId id="272" r:id="rId2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DCE6F2"/>
    <a:srgbClr val="000000"/>
    <a:srgbClr val="C0C0C0"/>
    <a:srgbClr val="969696"/>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1624" autoAdjust="0"/>
  </p:normalViewPr>
  <p:slideViewPr>
    <p:cSldViewPr>
      <p:cViewPr varScale="1">
        <p:scale>
          <a:sx n="44" d="100"/>
          <a:sy n="44" d="100"/>
        </p:scale>
        <p:origin x="2136" y="60"/>
      </p:cViewPr>
      <p:guideLst>
        <p:guide orient="horz" pos="2160"/>
        <p:guide pos="2880"/>
      </p:guideLst>
    </p:cSldViewPr>
  </p:slideViewPr>
  <p:outlineViewPr>
    <p:cViewPr>
      <p:scale>
        <a:sx n="33" d="100"/>
        <a:sy n="33" d="100"/>
      </p:scale>
      <p:origin x="0" y="414"/>
    </p:cViewPr>
  </p:outlineViewPr>
  <p:notesTextViewPr>
    <p:cViewPr>
      <p:scale>
        <a:sx n="125" d="100"/>
        <a:sy n="125" d="100"/>
      </p:scale>
      <p:origin x="0" y="0"/>
    </p:cViewPr>
  </p:notesTextViewPr>
  <p:sorterViewPr>
    <p:cViewPr>
      <p:scale>
        <a:sx n="100" d="100"/>
        <a:sy n="100" d="100"/>
      </p:scale>
      <p:origin x="0" y="-3828"/>
    </p:cViewPr>
  </p:sorterViewPr>
  <p:notesViewPr>
    <p:cSldViewPr>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あそう しんや" userId="d4bdc9effa7d10f7" providerId="LiveId" clId="{139C1AD1-7735-4273-B0F0-F1ABD44E38EE}"/>
    <pc:docChg chg="undo custSel addSld delSld modSld sldOrd">
      <pc:chgData name="あそう しんや" userId="d4bdc9effa7d10f7" providerId="LiveId" clId="{139C1AD1-7735-4273-B0F0-F1ABD44E38EE}" dt="2021-03-30T06:23:14.921" v="2654" actId="20577"/>
      <pc:docMkLst>
        <pc:docMk/>
      </pc:docMkLst>
      <pc:sldChg chg="modSp mod modClrScheme chgLayout">
        <pc:chgData name="あそう しんや" userId="d4bdc9effa7d10f7" providerId="LiveId" clId="{139C1AD1-7735-4273-B0F0-F1ABD44E38EE}" dt="2021-03-14T08:13:49.350" v="1959" actId="948"/>
        <pc:sldMkLst>
          <pc:docMk/>
          <pc:sldMk cId="2506733929" sldId="256"/>
        </pc:sldMkLst>
        <pc:spChg chg="mod ord">
          <ac:chgData name="あそう しんや" userId="d4bdc9effa7d10f7" providerId="LiveId" clId="{139C1AD1-7735-4273-B0F0-F1ABD44E38EE}" dt="2021-03-14T08:11:17.074" v="1935" actId="120"/>
          <ac:spMkLst>
            <pc:docMk/>
            <pc:sldMk cId="2506733929" sldId="256"/>
            <ac:spMk id="2" creationId="{00000000-0000-0000-0000-000000000000}"/>
          </ac:spMkLst>
        </pc:spChg>
        <pc:spChg chg="mod ord">
          <ac:chgData name="あそう しんや" userId="d4bdc9effa7d10f7" providerId="LiveId" clId="{139C1AD1-7735-4273-B0F0-F1ABD44E38EE}" dt="2021-03-14T08:13:49.350" v="1959" actId="948"/>
          <ac:spMkLst>
            <pc:docMk/>
            <pc:sldMk cId="2506733929" sldId="256"/>
            <ac:spMk id="3" creationId="{00000000-0000-0000-0000-000000000000}"/>
          </ac:spMkLst>
        </pc:spChg>
      </pc:sldChg>
      <pc:sldChg chg="modSp mod">
        <pc:chgData name="あそう しんや" userId="d4bdc9effa7d10f7" providerId="LiveId" clId="{139C1AD1-7735-4273-B0F0-F1ABD44E38EE}" dt="2021-03-14T07:00:37.498" v="0" actId="255"/>
        <pc:sldMkLst>
          <pc:docMk/>
          <pc:sldMk cId="2078552036" sldId="257"/>
        </pc:sldMkLst>
        <pc:spChg chg="mod">
          <ac:chgData name="あそう しんや" userId="d4bdc9effa7d10f7" providerId="LiveId" clId="{139C1AD1-7735-4273-B0F0-F1ABD44E38EE}" dt="2021-03-14T07:00:37.498" v="0" actId="255"/>
          <ac:spMkLst>
            <pc:docMk/>
            <pc:sldMk cId="2078552036" sldId="257"/>
            <ac:spMk id="2" creationId="{21DBE09F-77FB-4DD1-A917-D518CD365E0C}"/>
          </ac:spMkLst>
        </pc:spChg>
      </pc:sldChg>
      <pc:sldChg chg="modSp mod modNotesTx">
        <pc:chgData name="あそう しんや" userId="d4bdc9effa7d10f7" providerId="LiveId" clId="{139C1AD1-7735-4273-B0F0-F1ABD44E38EE}" dt="2021-03-27T11:33:38.387" v="2578" actId="20577"/>
        <pc:sldMkLst>
          <pc:docMk/>
          <pc:sldMk cId="2604720620" sldId="262"/>
        </pc:sldMkLst>
        <pc:spChg chg="mod">
          <ac:chgData name="あそう しんや" userId="d4bdc9effa7d10f7" providerId="LiveId" clId="{139C1AD1-7735-4273-B0F0-F1ABD44E38EE}" dt="2021-03-14T07:07:49.163" v="24" actId="1076"/>
          <ac:spMkLst>
            <pc:docMk/>
            <pc:sldMk cId="2604720620" sldId="262"/>
            <ac:spMk id="2" creationId="{00000000-0000-0000-0000-000000000000}"/>
          </ac:spMkLst>
        </pc:spChg>
        <pc:spChg chg="mod">
          <ac:chgData name="あそう しんや" userId="d4bdc9effa7d10f7" providerId="LiveId" clId="{139C1AD1-7735-4273-B0F0-F1ABD44E38EE}" dt="2021-03-14T07:08:02.497" v="25" actId="1076"/>
          <ac:spMkLst>
            <pc:docMk/>
            <pc:sldMk cId="2604720620" sldId="262"/>
            <ac:spMk id="5" creationId="{00000000-0000-0000-0000-000000000000}"/>
          </ac:spMkLst>
        </pc:spChg>
        <pc:spChg chg="mod">
          <ac:chgData name="あそう しんや" userId="d4bdc9effa7d10f7" providerId="LiveId" clId="{139C1AD1-7735-4273-B0F0-F1ABD44E38EE}" dt="2021-03-14T07:06:04.110" v="18" actId="1076"/>
          <ac:spMkLst>
            <pc:docMk/>
            <pc:sldMk cId="2604720620" sldId="262"/>
            <ac:spMk id="8" creationId="{00000000-0000-0000-0000-000000000000}"/>
          </ac:spMkLst>
        </pc:spChg>
        <pc:spChg chg="mod">
          <ac:chgData name="あそう しんや" userId="d4bdc9effa7d10f7" providerId="LiveId" clId="{139C1AD1-7735-4273-B0F0-F1ABD44E38EE}" dt="2021-03-14T07:06:37.004" v="21" actId="1076"/>
          <ac:spMkLst>
            <pc:docMk/>
            <pc:sldMk cId="2604720620" sldId="262"/>
            <ac:spMk id="9" creationId="{00000000-0000-0000-0000-000000000000}"/>
          </ac:spMkLst>
        </pc:spChg>
        <pc:spChg chg="mod">
          <ac:chgData name="あそう しんや" userId="d4bdc9effa7d10f7" providerId="LiveId" clId="{139C1AD1-7735-4273-B0F0-F1ABD44E38EE}" dt="2021-03-14T07:05:27.860" v="14" actId="1076"/>
          <ac:spMkLst>
            <pc:docMk/>
            <pc:sldMk cId="2604720620" sldId="262"/>
            <ac:spMk id="10" creationId="{00000000-0000-0000-0000-000000000000}"/>
          </ac:spMkLst>
        </pc:spChg>
        <pc:spChg chg="mod">
          <ac:chgData name="あそう しんや" userId="d4bdc9effa7d10f7" providerId="LiveId" clId="{139C1AD1-7735-4273-B0F0-F1ABD44E38EE}" dt="2021-03-14T07:05:03.546" v="11" actId="1076"/>
          <ac:spMkLst>
            <pc:docMk/>
            <pc:sldMk cId="2604720620" sldId="262"/>
            <ac:spMk id="11" creationId="{00000000-0000-0000-0000-000000000000}"/>
          </ac:spMkLst>
        </pc:spChg>
        <pc:spChg chg="mod">
          <ac:chgData name="あそう しんや" userId="d4bdc9effa7d10f7" providerId="LiveId" clId="{139C1AD1-7735-4273-B0F0-F1ABD44E38EE}" dt="2021-03-14T07:04:59.779" v="10" actId="1076"/>
          <ac:spMkLst>
            <pc:docMk/>
            <pc:sldMk cId="2604720620" sldId="262"/>
            <ac:spMk id="12" creationId="{00000000-0000-0000-0000-000000000000}"/>
          </ac:spMkLst>
        </pc:spChg>
        <pc:spChg chg="mod">
          <ac:chgData name="あそう しんや" userId="d4bdc9effa7d10f7" providerId="LiveId" clId="{139C1AD1-7735-4273-B0F0-F1ABD44E38EE}" dt="2021-03-14T07:08:18.506" v="27" actId="1076"/>
          <ac:spMkLst>
            <pc:docMk/>
            <pc:sldMk cId="2604720620" sldId="262"/>
            <ac:spMk id="13" creationId="{00000000-0000-0000-0000-000000000000}"/>
          </ac:spMkLst>
        </pc:spChg>
        <pc:spChg chg="mod">
          <ac:chgData name="あそう しんや" userId="d4bdc9effa7d10f7" providerId="LiveId" clId="{139C1AD1-7735-4273-B0F0-F1ABD44E38EE}" dt="2021-03-14T07:06:24.627" v="20" actId="1076"/>
          <ac:spMkLst>
            <pc:docMk/>
            <pc:sldMk cId="2604720620" sldId="262"/>
            <ac:spMk id="14" creationId="{00000000-0000-0000-0000-000000000000}"/>
          </ac:spMkLst>
        </pc:spChg>
        <pc:spChg chg="mod">
          <ac:chgData name="あそう しんや" userId="d4bdc9effa7d10f7" providerId="LiveId" clId="{139C1AD1-7735-4273-B0F0-F1ABD44E38EE}" dt="2021-03-14T07:06:13.778" v="19" actId="1076"/>
          <ac:spMkLst>
            <pc:docMk/>
            <pc:sldMk cId="2604720620" sldId="262"/>
            <ac:spMk id="15" creationId="{00000000-0000-0000-0000-000000000000}"/>
          </ac:spMkLst>
        </pc:spChg>
        <pc:spChg chg="mod">
          <ac:chgData name="あそう しんや" userId="d4bdc9effa7d10f7" providerId="LiveId" clId="{139C1AD1-7735-4273-B0F0-F1ABD44E38EE}" dt="2021-03-14T07:05:33.117" v="15" actId="1076"/>
          <ac:spMkLst>
            <pc:docMk/>
            <pc:sldMk cId="2604720620" sldId="262"/>
            <ac:spMk id="16" creationId="{00000000-0000-0000-0000-000000000000}"/>
          </ac:spMkLst>
        </pc:spChg>
        <pc:spChg chg="mod">
          <ac:chgData name="あそう しんや" userId="d4bdc9effa7d10f7" providerId="LiveId" clId="{139C1AD1-7735-4273-B0F0-F1ABD44E38EE}" dt="2021-03-14T07:05:15.100" v="12" actId="1076"/>
          <ac:spMkLst>
            <pc:docMk/>
            <pc:sldMk cId="2604720620" sldId="262"/>
            <ac:spMk id="17" creationId="{00000000-0000-0000-0000-000000000000}"/>
          </ac:spMkLst>
        </pc:spChg>
        <pc:spChg chg="mod">
          <ac:chgData name="あそう しんや" userId="d4bdc9effa7d10f7" providerId="LiveId" clId="{139C1AD1-7735-4273-B0F0-F1ABD44E38EE}" dt="2021-03-14T07:04:26.306" v="7" actId="1076"/>
          <ac:spMkLst>
            <pc:docMk/>
            <pc:sldMk cId="2604720620" sldId="262"/>
            <ac:spMk id="18" creationId="{00000000-0000-0000-0000-000000000000}"/>
          </ac:spMkLst>
        </pc:spChg>
        <pc:spChg chg="mod">
          <ac:chgData name="あそう しんや" userId="d4bdc9effa7d10f7" providerId="LiveId" clId="{139C1AD1-7735-4273-B0F0-F1ABD44E38EE}" dt="2021-03-14T07:04:22.024" v="6" actId="1076"/>
          <ac:spMkLst>
            <pc:docMk/>
            <pc:sldMk cId="2604720620" sldId="262"/>
            <ac:spMk id="19" creationId="{00000000-0000-0000-0000-000000000000}"/>
          </ac:spMkLst>
        </pc:spChg>
        <pc:spChg chg="mod">
          <ac:chgData name="あそう しんや" userId="d4bdc9effa7d10f7" providerId="LiveId" clId="{139C1AD1-7735-4273-B0F0-F1ABD44E38EE}" dt="2021-03-14T07:04:46.025" v="8" actId="1076"/>
          <ac:spMkLst>
            <pc:docMk/>
            <pc:sldMk cId="2604720620" sldId="262"/>
            <ac:spMk id="20" creationId="{00000000-0000-0000-0000-000000000000}"/>
          </ac:spMkLst>
        </pc:spChg>
        <pc:spChg chg="mod">
          <ac:chgData name="あそう しんや" userId="d4bdc9effa7d10f7" providerId="LiveId" clId="{139C1AD1-7735-4273-B0F0-F1ABD44E38EE}" dt="2021-03-14T07:04:51.660" v="9" actId="1076"/>
          <ac:spMkLst>
            <pc:docMk/>
            <pc:sldMk cId="2604720620" sldId="262"/>
            <ac:spMk id="21" creationId="{00000000-0000-0000-0000-000000000000}"/>
          </ac:spMkLst>
        </pc:spChg>
      </pc:sldChg>
      <pc:sldChg chg="modSp mod">
        <pc:chgData name="あそう しんや" userId="d4bdc9effa7d10f7" providerId="LiveId" clId="{139C1AD1-7735-4273-B0F0-F1ABD44E38EE}" dt="2021-03-14T07:13:45.500" v="404" actId="1076"/>
        <pc:sldMkLst>
          <pc:docMk/>
          <pc:sldMk cId="2156548518" sldId="264"/>
        </pc:sldMkLst>
        <pc:spChg chg="mod">
          <ac:chgData name="あそう しんや" userId="d4bdc9effa7d10f7" providerId="LiveId" clId="{139C1AD1-7735-4273-B0F0-F1ABD44E38EE}" dt="2021-03-14T07:13:45.500" v="404" actId="1076"/>
          <ac:spMkLst>
            <pc:docMk/>
            <pc:sldMk cId="2156548518" sldId="264"/>
            <ac:spMk id="2" creationId="{00000000-0000-0000-0000-000000000000}"/>
          </ac:spMkLst>
        </pc:spChg>
        <pc:graphicFrameChg chg="mod modGraphic">
          <ac:chgData name="あそう しんや" userId="d4bdc9effa7d10f7" providerId="LiveId" clId="{139C1AD1-7735-4273-B0F0-F1ABD44E38EE}" dt="2021-03-14T07:13:23.739" v="402"/>
          <ac:graphicFrameMkLst>
            <pc:docMk/>
            <pc:sldMk cId="2156548518" sldId="264"/>
            <ac:graphicFrameMk id="5" creationId="{00000000-0000-0000-0000-000000000000}"/>
          </ac:graphicFrameMkLst>
        </pc:graphicFrameChg>
      </pc:sldChg>
      <pc:sldChg chg="modSp del mod">
        <pc:chgData name="あそう しんや" userId="d4bdc9effa7d10f7" providerId="LiveId" clId="{139C1AD1-7735-4273-B0F0-F1ABD44E38EE}" dt="2021-03-14T08:09:55.115" v="1900" actId="2696"/>
        <pc:sldMkLst>
          <pc:docMk/>
          <pc:sldMk cId="1106382681" sldId="266"/>
        </pc:sldMkLst>
        <pc:spChg chg="mod">
          <ac:chgData name="あそう しんや" userId="d4bdc9effa7d10f7" providerId="LiveId" clId="{139C1AD1-7735-4273-B0F0-F1ABD44E38EE}" dt="2021-03-14T08:06:45.761" v="1882" actId="21"/>
          <ac:spMkLst>
            <pc:docMk/>
            <pc:sldMk cId="1106382681" sldId="266"/>
            <ac:spMk id="3" creationId="{00000000-0000-0000-0000-000000000000}"/>
          </ac:spMkLst>
        </pc:spChg>
      </pc:sldChg>
      <pc:sldChg chg="modSp mod modClrScheme chgLayout">
        <pc:chgData name="あそう しんや" userId="d4bdc9effa7d10f7" providerId="LiveId" clId="{139C1AD1-7735-4273-B0F0-F1ABD44E38EE}" dt="2021-03-14T08:17:26.120" v="2013"/>
        <pc:sldMkLst>
          <pc:docMk/>
          <pc:sldMk cId="2605487029" sldId="267"/>
        </pc:sldMkLst>
        <pc:spChg chg="mod ord">
          <ac:chgData name="あそう しんや" userId="d4bdc9effa7d10f7" providerId="LiveId" clId="{139C1AD1-7735-4273-B0F0-F1ABD44E38EE}" dt="2021-03-14T08:14:32.574" v="1962" actId="120"/>
          <ac:spMkLst>
            <pc:docMk/>
            <pc:sldMk cId="2605487029" sldId="267"/>
            <ac:spMk id="6" creationId="{00000000-0000-0000-0000-000000000000}"/>
          </ac:spMkLst>
        </pc:spChg>
        <pc:graphicFrameChg chg="mod ord modGraphic">
          <ac:chgData name="あそう しんや" userId="d4bdc9effa7d10f7" providerId="LiveId" clId="{139C1AD1-7735-4273-B0F0-F1ABD44E38EE}" dt="2021-03-14T08:17:26.120" v="2013"/>
          <ac:graphicFrameMkLst>
            <pc:docMk/>
            <pc:sldMk cId="2605487029" sldId="267"/>
            <ac:graphicFrameMk id="5" creationId="{00000000-0000-0000-0000-000000000000}"/>
          </ac:graphicFrameMkLst>
        </pc:graphicFrameChg>
      </pc:sldChg>
      <pc:sldChg chg="modSp del mod">
        <pc:chgData name="あそう しんや" userId="d4bdc9effa7d10f7" providerId="LiveId" clId="{139C1AD1-7735-4273-B0F0-F1ABD44E38EE}" dt="2021-03-14T07:42:35.343" v="986" actId="2696"/>
        <pc:sldMkLst>
          <pc:docMk/>
          <pc:sldMk cId="3820627811" sldId="268"/>
        </pc:sldMkLst>
        <pc:spChg chg="mod">
          <ac:chgData name="あそう しんや" userId="d4bdc9effa7d10f7" providerId="LiveId" clId="{139C1AD1-7735-4273-B0F0-F1ABD44E38EE}" dt="2021-03-14T07:19:13.590" v="498" actId="120"/>
          <ac:spMkLst>
            <pc:docMk/>
            <pc:sldMk cId="3820627811" sldId="268"/>
            <ac:spMk id="2" creationId="{00000000-0000-0000-0000-000000000000}"/>
          </ac:spMkLst>
        </pc:spChg>
        <pc:spChg chg="mod">
          <ac:chgData name="あそう しんや" userId="d4bdc9effa7d10f7" providerId="LiveId" clId="{139C1AD1-7735-4273-B0F0-F1ABD44E38EE}" dt="2021-03-14T07:17:39.099" v="485"/>
          <ac:spMkLst>
            <pc:docMk/>
            <pc:sldMk cId="3820627811" sldId="268"/>
            <ac:spMk id="5" creationId="{00000000-0000-0000-0000-000000000000}"/>
          </ac:spMkLst>
        </pc:spChg>
        <pc:spChg chg="mod">
          <ac:chgData name="あそう しんや" userId="d4bdc9effa7d10f7" providerId="LiveId" clId="{139C1AD1-7735-4273-B0F0-F1ABD44E38EE}" dt="2021-03-14T07:18:45.815" v="495" actId="1076"/>
          <ac:spMkLst>
            <pc:docMk/>
            <pc:sldMk cId="3820627811" sldId="268"/>
            <ac:spMk id="6" creationId="{00000000-0000-0000-0000-000000000000}"/>
          </ac:spMkLst>
        </pc:spChg>
        <pc:spChg chg="mod">
          <ac:chgData name="あそう しんや" userId="d4bdc9effa7d10f7" providerId="LiveId" clId="{139C1AD1-7735-4273-B0F0-F1ABD44E38EE}" dt="2021-03-14T07:18:05.637" v="490" actId="1076"/>
          <ac:spMkLst>
            <pc:docMk/>
            <pc:sldMk cId="3820627811" sldId="268"/>
            <ac:spMk id="9" creationId="{00000000-0000-0000-0000-000000000000}"/>
          </ac:spMkLst>
        </pc:spChg>
        <pc:spChg chg="mod">
          <ac:chgData name="あそう しんや" userId="d4bdc9effa7d10f7" providerId="LiveId" clId="{139C1AD1-7735-4273-B0F0-F1ABD44E38EE}" dt="2021-03-14T07:18:34.855" v="494" actId="14100"/>
          <ac:spMkLst>
            <pc:docMk/>
            <pc:sldMk cId="3820627811" sldId="268"/>
            <ac:spMk id="10" creationId="{00000000-0000-0000-0000-000000000000}"/>
          </ac:spMkLst>
        </pc:spChg>
        <pc:spChg chg="mod">
          <ac:chgData name="あそう しんや" userId="d4bdc9effa7d10f7" providerId="LiveId" clId="{139C1AD1-7735-4273-B0F0-F1ABD44E38EE}" dt="2021-03-14T07:18:00.480" v="489" actId="1076"/>
          <ac:spMkLst>
            <pc:docMk/>
            <pc:sldMk cId="3820627811" sldId="268"/>
            <ac:spMk id="11" creationId="{00000000-0000-0000-0000-000000000000}"/>
          </ac:spMkLst>
        </pc:spChg>
        <pc:spChg chg="mod">
          <ac:chgData name="あそう しんや" userId="d4bdc9effa7d10f7" providerId="LiveId" clId="{139C1AD1-7735-4273-B0F0-F1ABD44E38EE}" dt="2021-03-14T07:17:47.399" v="486" actId="14100"/>
          <ac:spMkLst>
            <pc:docMk/>
            <pc:sldMk cId="3820627811" sldId="268"/>
            <ac:spMk id="12" creationId="{00000000-0000-0000-0000-000000000000}"/>
          </ac:spMkLst>
        </pc:spChg>
        <pc:spChg chg="mod">
          <ac:chgData name="あそう しんや" userId="d4bdc9effa7d10f7" providerId="LiveId" clId="{139C1AD1-7735-4273-B0F0-F1ABD44E38EE}" dt="2021-03-14T07:17:55.900" v="488" actId="1076"/>
          <ac:spMkLst>
            <pc:docMk/>
            <pc:sldMk cId="3820627811" sldId="268"/>
            <ac:spMk id="13" creationId="{00000000-0000-0000-0000-000000000000}"/>
          </ac:spMkLst>
        </pc:spChg>
      </pc:sldChg>
      <pc:sldChg chg="modSp mod modClrScheme chgLayout">
        <pc:chgData name="あそう しんや" userId="d4bdc9effa7d10f7" providerId="LiveId" clId="{139C1AD1-7735-4273-B0F0-F1ABD44E38EE}" dt="2021-03-14T07:43:58.787" v="999" actId="2711"/>
        <pc:sldMkLst>
          <pc:docMk/>
          <pc:sldMk cId="3687193257" sldId="269"/>
        </pc:sldMkLst>
        <pc:spChg chg="mod ord">
          <ac:chgData name="あそう しんや" userId="d4bdc9effa7d10f7" providerId="LiveId" clId="{139C1AD1-7735-4273-B0F0-F1ABD44E38EE}" dt="2021-03-14T07:43:50.318" v="998" actId="14100"/>
          <ac:spMkLst>
            <pc:docMk/>
            <pc:sldMk cId="3687193257" sldId="269"/>
            <ac:spMk id="2" creationId="{00000000-0000-0000-0000-000000000000}"/>
          </ac:spMkLst>
        </pc:spChg>
        <pc:spChg chg="mod ord">
          <ac:chgData name="あそう しんや" userId="d4bdc9effa7d10f7" providerId="LiveId" clId="{139C1AD1-7735-4273-B0F0-F1ABD44E38EE}" dt="2021-03-14T07:43:58.787" v="999" actId="2711"/>
          <ac:spMkLst>
            <pc:docMk/>
            <pc:sldMk cId="3687193257" sldId="269"/>
            <ac:spMk id="3" creationId="{00000000-0000-0000-0000-000000000000}"/>
          </ac:spMkLst>
        </pc:spChg>
        <pc:picChg chg="mod">
          <ac:chgData name="あそう しんや" userId="d4bdc9effa7d10f7" providerId="LiveId" clId="{139C1AD1-7735-4273-B0F0-F1ABD44E38EE}" dt="2021-03-14T07:43:16.930" v="993" actId="26606"/>
          <ac:picMkLst>
            <pc:docMk/>
            <pc:sldMk cId="3687193257" sldId="269"/>
            <ac:picMk id="1026" creationId="{00000000-0000-0000-0000-000000000000}"/>
          </ac:picMkLst>
        </pc:picChg>
      </pc:sldChg>
      <pc:sldChg chg="modSp del mod chgLayout">
        <pc:chgData name="あそう しんや" userId="d4bdc9effa7d10f7" providerId="LiveId" clId="{139C1AD1-7735-4273-B0F0-F1ABD44E38EE}" dt="2021-03-14T07:56:34.477" v="1435" actId="2696"/>
        <pc:sldMkLst>
          <pc:docMk/>
          <pc:sldMk cId="857048088" sldId="270"/>
        </pc:sldMkLst>
        <pc:spChg chg="mod ord">
          <ac:chgData name="あそう しんや" userId="d4bdc9effa7d10f7" providerId="LiveId" clId="{139C1AD1-7735-4273-B0F0-F1ABD44E38EE}" dt="2021-03-14T07:49:15.771" v="1052"/>
          <ac:spMkLst>
            <pc:docMk/>
            <pc:sldMk cId="857048088" sldId="270"/>
            <ac:spMk id="2" creationId="{00000000-0000-0000-0000-000000000000}"/>
          </ac:spMkLst>
        </pc:spChg>
        <pc:spChg chg="mod ord">
          <ac:chgData name="あそう しんや" userId="d4bdc9effa7d10f7" providerId="LiveId" clId="{139C1AD1-7735-4273-B0F0-F1ABD44E38EE}" dt="2021-03-14T07:48:51.719" v="1022" actId="20577"/>
          <ac:spMkLst>
            <pc:docMk/>
            <pc:sldMk cId="857048088" sldId="270"/>
            <ac:spMk id="3" creationId="{00000000-0000-0000-0000-000000000000}"/>
          </ac:spMkLst>
        </pc:spChg>
      </pc:sldChg>
      <pc:sldChg chg="modSp mod">
        <pc:chgData name="あそう しんや" userId="d4bdc9effa7d10f7" providerId="LiveId" clId="{139C1AD1-7735-4273-B0F0-F1ABD44E38EE}" dt="2021-03-14T07:14:06.810" v="406" actId="20577"/>
        <pc:sldMkLst>
          <pc:docMk/>
          <pc:sldMk cId="3733748734" sldId="271"/>
        </pc:sldMkLst>
        <pc:spChg chg="mod">
          <ac:chgData name="あそう しんや" userId="d4bdc9effa7d10f7" providerId="LiveId" clId="{139C1AD1-7735-4273-B0F0-F1ABD44E38EE}" dt="2021-03-14T07:01:46.146" v="2" actId="255"/>
          <ac:spMkLst>
            <pc:docMk/>
            <pc:sldMk cId="3733748734" sldId="271"/>
            <ac:spMk id="2" creationId="{00000000-0000-0000-0000-000000000000}"/>
          </ac:spMkLst>
        </pc:spChg>
        <pc:spChg chg="mod">
          <ac:chgData name="あそう しんや" userId="d4bdc9effa7d10f7" providerId="LiveId" clId="{139C1AD1-7735-4273-B0F0-F1ABD44E38EE}" dt="2021-03-14T07:14:06.810" v="406" actId="20577"/>
          <ac:spMkLst>
            <pc:docMk/>
            <pc:sldMk cId="3733748734" sldId="271"/>
            <ac:spMk id="3" creationId="{00000000-0000-0000-0000-000000000000}"/>
          </ac:spMkLst>
        </pc:spChg>
      </pc:sldChg>
      <pc:sldChg chg="modSp mod chgLayout">
        <pc:chgData name="あそう しんや" userId="d4bdc9effa7d10f7" providerId="LiveId" clId="{139C1AD1-7735-4273-B0F0-F1ABD44E38EE}" dt="2021-03-14T08:12:13.144" v="1937" actId="948"/>
        <pc:sldMkLst>
          <pc:docMk/>
          <pc:sldMk cId="3518700267" sldId="272"/>
        </pc:sldMkLst>
        <pc:spChg chg="mod ord">
          <ac:chgData name="あそう しんや" userId="d4bdc9effa7d10f7" providerId="LiveId" clId="{139C1AD1-7735-4273-B0F0-F1ABD44E38EE}" dt="2021-03-14T08:10:32.985" v="1928"/>
          <ac:spMkLst>
            <pc:docMk/>
            <pc:sldMk cId="3518700267" sldId="272"/>
            <ac:spMk id="2" creationId="{00000000-0000-0000-0000-000000000000}"/>
          </ac:spMkLst>
        </pc:spChg>
        <pc:spChg chg="mod ord">
          <ac:chgData name="あそう しんや" userId="d4bdc9effa7d10f7" providerId="LiveId" clId="{139C1AD1-7735-4273-B0F0-F1ABD44E38EE}" dt="2021-03-14T08:12:13.144" v="1937" actId="948"/>
          <ac:spMkLst>
            <pc:docMk/>
            <pc:sldMk cId="3518700267" sldId="272"/>
            <ac:spMk id="3" creationId="{00000000-0000-0000-0000-000000000000}"/>
          </ac:spMkLst>
        </pc:spChg>
        <pc:picChg chg="mod">
          <ac:chgData name="あそう しんや" userId="d4bdc9effa7d10f7" providerId="LiveId" clId="{139C1AD1-7735-4273-B0F0-F1ABD44E38EE}" dt="2021-03-14T08:09:40.918" v="1899" actId="14100"/>
          <ac:picMkLst>
            <pc:docMk/>
            <pc:sldMk cId="3518700267" sldId="272"/>
            <ac:picMk id="1026" creationId="{00000000-0000-0000-0000-000000000000}"/>
          </ac:picMkLst>
        </pc:picChg>
      </pc:sldChg>
      <pc:sldChg chg="modSp mod">
        <pc:chgData name="あそう しんや" userId="d4bdc9effa7d10f7" providerId="LiveId" clId="{139C1AD1-7735-4273-B0F0-F1ABD44E38EE}" dt="2021-03-14T07:00:49.408" v="1" actId="255"/>
        <pc:sldMkLst>
          <pc:docMk/>
          <pc:sldMk cId="1010145419" sldId="273"/>
        </pc:sldMkLst>
        <pc:spChg chg="mod">
          <ac:chgData name="あそう しんや" userId="d4bdc9effa7d10f7" providerId="LiveId" clId="{139C1AD1-7735-4273-B0F0-F1ABD44E38EE}" dt="2021-03-14T07:00:49.408" v="1" actId="255"/>
          <ac:spMkLst>
            <pc:docMk/>
            <pc:sldMk cId="1010145419" sldId="273"/>
            <ac:spMk id="2" creationId="{1CABFFE2-ABCF-4C4D-B3E3-3331C62A00BE}"/>
          </ac:spMkLst>
        </pc:spChg>
      </pc:sldChg>
      <pc:sldChg chg="modNotesTx">
        <pc:chgData name="あそう しんや" userId="d4bdc9effa7d10f7" providerId="LiveId" clId="{139C1AD1-7735-4273-B0F0-F1ABD44E38EE}" dt="2021-03-30T06:23:14.921" v="2654" actId="20577"/>
        <pc:sldMkLst>
          <pc:docMk/>
          <pc:sldMk cId="2811495916" sldId="274"/>
        </pc:sldMkLst>
      </pc:sldChg>
      <pc:sldChg chg="modSp mod">
        <pc:chgData name="あそう しんや" userId="d4bdc9effa7d10f7" providerId="LiveId" clId="{139C1AD1-7735-4273-B0F0-F1ABD44E38EE}" dt="2021-03-14T08:18:35.292" v="2016" actId="14100"/>
        <pc:sldMkLst>
          <pc:docMk/>
          <pc:sldMk cId="2144277744" sldId="275"/>
        </pc:sldMkLst>
        <pc:spChg chg="mod">
          <ac:chgData name="あそう しんや" userId="d4bdc9effa7d10f7" providerId="LiveId" clId="{139C1AD1-7735-4273-B0F0-F1ABD44E38EE}" dt="2021-03-14T08:18:35.292" v="2016" actId="14100"/>
          <ac:spMkLst>
            <pc:docMk/>
            <pc:sldMk cId="2144277744" sldId="275"/>
            <ac:spMk id="2" creationId="{77C30682-D431-488E-9483-DAA618FEF098}"/>
          </ac:spMkLst>
        </pc:spChg>
      </pc:sldChg>
      <pc:sldChg chg="modSp mod">
        <pc:chgData name="あそう しんや" userId="d4bdc9effa7d10f7" providerId="LiveId" clId="{139C1AD1-7735-4273-B0F0-F1ABD44E38EE}" dt="2021-03-14T08:18:58.528" v="2017" actId="14100"/>
        <pc:sldMkLst>
          <pc:docMk/>
          <pc:sldMk cId="3086138205" sldId="285"/>
        </pc:sldMkLst>
        <pc:spChg chg="mod">
          <ac:chgData name="あそう しんや" userId="d4bdc9effa7d10f7" providerId="LiveId" clId="{139C1AD1-7735-4273-B0F0-F1ABD44E38EE}" dt="2021-03-14T08:18:58.528" v="2017" actId="14100"/>
          <ac:spMkLst>
            <pc:docMk/>
            <pc:sldMk cId="3086138205" sldId="285"/>
            <ac:spMk id="3" creationId="{81EE7BDD-1ADF-4A91-A893-83E38BDCE8D4}"/>
          </ac:spMkLst>
        </pc:spChg>
      </pc:sldChg>
      <pc:sldChg chg="modSp mod">
        <pc:chgData name="あそう しんや" userId="d4bdc9effa7d10f7" providerId="LiveId" clId="{139C1AD1-7735-4273-B0F0-F1ABD44E38EE}" dt="2021-03-14T08:19:42.964" v="2023" actId="20577"/>
        <pc:sldMkLst>
          <pc:docMk/>
          <pc:sldMk cId="3585167917" sldId="286"/>
        </pc:sldMkLst>
        <pc:spChg chg="mod">
          <ac:chgData name="あそう しんや" userId="d4bdc9effa7d10f7" providerId="LiveId" clId="{139C1AD1-7735-4273-B0F0-F1ABD44E38EE}" dt="2021-03-14T08:19:12.681" v="2018" actId="255"/>
          <ac:spMkLst>
            <pc:docMk/>
            <pc:sldMk cId="3585167917" sldId="286"/>
            <ac:spMk id="2" creationId="{7C564D18-8A84-4997-AF3D-8AFED749798D}"/>
          </ac:spMkLst>
        </pc:spChg>
        <pc:spChg chg="mod">
          <ac:chgData name="あそう しんや" userId="d4bdc9effa7d10f7" providerId="LiveId" clId="{139C1AD1-7735-4273-B0F0-F1ABD44E38EE}" dt="2021-03-14T08:19:42.964" v="2023" actId="20577"/>
          <ac:spMkLst>
            <pc:docMk/>
            <pc:sldMk cId="3585167917" sldId="286"/>
            <ac:spMk id="3" creationId="{0602121A-345C-4101-B280-264956BE97E9}"/>
          </ac:spMkLst>
        </pc:spChg>
      </pc:sldChg>
      <pc:sldChg chg="addSp delSp modSp new mod">
        <pc:chgData name="あそう しんや" userId="d4bdc9effa7d10f7" providerId="LiveId" clId="{139C1AD1-7735-4273-B0F0-F1ABD44E38EE}" dt="2021-03-14T07:41:53.986" v="985" actId="1076"/>
        <pc:sldMkLst>
          <pc:docMk/>
          <pc:sldMk cId="3176937778" sldId="289"/>
        </pc:sldMkLst>
        <pc:spChg chg="mod">
          <ac:chgData name="あそう しんや" userId="d4bdc9effa7d10f7" providerId="LiveId" clId="{139C1AD1-7735-4273-B0F0-F1ABD44E38EE}" dt="2021-03-14T07:41:53.986" v="985" actId="1076"/>
          <ac:spMkLst>
            <pc:docMk/>
            <pc:sldMk cId="3176937778" sldId="289"/>
            <ac:spMk id="2" creationId="{16EAA522-9C66-485B-99FB-54FE5E2B5C68}"/>
          </ac:spMkLst>
        </pc:spChg>
        <pc:spChg chg="del mod">
          <ac:chgData name="あそう しんや" userId="d4bdc9effa7d10f7" providerId="LiveId" clId="{139C1AD1-7735-4273-B0F0-F1ABD44E38EE}" dt="2021-03-14T07:29:35.978" v="551" actId="1032"/>
          <ac:spMkLst>
            <pc:docMk/>
            <pc:sldMk cId="3176937778" sldId="289"/>
            <ac:spMk id="3" creationId="{773EDBDB-232A-47A2-82D3-CC2C8E2A1ECE}"/>
          </ac:spMkLst>
        </pc:spChg>
        <pc:graphicFrameChg chg="add mod modGraphic">
          <ac:chgData name="あそう しんや" userId="d4bdc9effa7d10f7" providerId="LiveId" clId="{139C1AD1-7735-4273-B0F0-F1ABD44E38EE}" dt="2021-03-14T07:41:17.274" v="950" actId="20577"/>
          <ac:graphicFrameMkLst>
            <pc:docMk/>
            <pc:sldMk cId="3176937778" sldId="289"/>
            <ac:graphicFrameMk id="4" creationId="{D27A0120-BE65-48A2-8B98-F460E5AB5A2A}"/>
          </ac:graphicFrameMkLst>
        </pc:graphicFrameChg>
      </pc:sldChg>
      <pc:sldChg chg="modSp new mod">
        <pc:chgData name="あそう しんや" userId="d4bdc9effa7d10f7" providerId="LiveId" clId="{139C1AD1-7735-4273-B0F0-F1ABD44E38EE}" dt="2021-03-14T07:56:00.556" v="1434"/>
        <pc:sldMkLst>
          <pc:docMk/>
          <pc:sldMk cId="3431106789" sldId="290"/>
        </pc:sldMkLst>
        <pc:spChg chg="mod">
          <ac:chgData name="あそう しんや" userId="d4bdc9effa7d10f7" providerId="LiveId" clId="{139C1AD1-7735-4273-B0F0-F1ABD44E38EE}" dt="2021-03-14T07:55:38.300" v="1428" actId="2711"/>
          <ac:spMkLst>
            <pc:docMk/>
            <pc:sldMk cId="3431106789" sldId="290"/>
            <ac:spMk id="2" creationId="{B0210C11-BC4F-435A-800C-254451E6C789}"/>
          </ac:spMkLst>
        </pc:spChg>
        <pc:spChg chg="mod">
          <ac:chgData name="あそう しんや" userId="d4bdc9effa7d10f7" providerId="LiveId" clId="{139C1AD1-7735-4273-B0F0-F1ABD44E38EE}" dt="2021-03-14T07:56:00.556" v="1434"/>
          <ac:spMkLst>
            <pc:docMk/>
            <pc:sldMk cId="3431106789" sldId="290"/>
            <ac:spMk id="3" creationId="{2750909B-B726-419D-9DF4-1E59B23B569E}"/>
          </ac:spMkLst>
        </pc:spChg>
      </pc:sldChg>
      <pc:sldChg chg="ord">
        <pc:chgData name="あそう しんや" userId="d4bdc9effa7d10f7" providerId="LiveId" clId="{139C1AD1-7735-4273-B0F0-F1ABD44E38EE}" dt="2021-03-27T04:02:45.244" v="2027"/>
        <pc:sldMkLst>
          <pc:docMk/>
          <pc:sldMk cId="3593719064" sldId="291"/>
        </pc:sldMkLst>
      </pc:sldChg>
    </pc:docChg>
  </pc:docChgLst>
  <pc:docChgLst>
    <pc:chgData name="あそう しんや" userId="d4bdc9effa7d10f7" providerId="LiveId" clId="{CC7BE15D-10E1-4F63-94C3-DEEAABF1D4B1}"/>
    <pc:docChg chg="undo custSel addSld modSld sldOrd modNotesMaster">
      <pc:chgData name="あそう しんや" userId="d4bdc9effa7d10f7" providerId="LiveId" clId="{CC7BE15D-10E1-4F63-94C3-DEEAABF1D4B1}" dt="2021-04-03T03:11:51.766" v="9745" actId="14100"/>
      <pc:docMkLst>
        <pc:docMk/>
      </pc:docMkLst>
      <pc:sldChg chg="modSp mod ord modNotesTx">
        <pc:chgData name="あそう しんや" userId="d4bdc9effa7d10f7" providerId="LiveId" clId="{CC7BE15D-10E1-4F63-94C3-DEEAABF1D4B1}" dt="2021-04-03T02:49:35.809" v="9358" actId="2711"/>
        <pc:sldMkLst>
          <pc:docMk/>
          <pc:sldMk cId="2506733929" sldId="256"/>
        </pc:sldMkLst>
        <pc:spChg chg="mod">
          <ac:chgData name="あそう しんや" userId="d4bdc9effa7d10f7" providerId="LiveId" clId="{CC7BE15D-10E1-4F63-94C3-DEEAABF1D4B1}" dt="2021-04-03T02:49:35.809" v="9358" actId="2711"/>
          <ac:spMkLst>
            <pc:docMk/>
            <pc:sldMk cId="2506733929" sldId="256"/>
            <ac:spMk id="2" creationId="{00000000-0000-0000-0000-000000000000}"/>
          </ac:spMkLst>
        </pc:spChg>
      </pc:sldChg>
      <pc:sldChg chg="addSp delSp modSp mod modNotesTx">
        <pc:chgData name="あそう しんや" userId="d4bdc9effa7d10f7" providerId="LiveId" clId="{CC7BE15D-10E1-4F63-94C3-DEEAABF1D4B1}" dt="2021-04-03T03:09:54.015" v="9741"/>
        <pc:sldMkLst>
          <pc:docMk/>
          <pc:sldMk cId="3057848125" sldId="259"/>
        </pc:sldMkLst>
        <pc:spChg chg="add del mod">
          <ac:chgData name="あそう しんや" userId="d4bdc9effa7d10f7" providerId="LiveId" clId="{CC7BE15D-10E1-4F63-94C3-DEEAABF1D4B1}" dt="2021-04-03T03:01:46.923" v="9644"/>
          <ac:spMkLst>
            <pc:docMk/>
            <pc:sldMk cId="3057848125" sldId="259"/>
            <ac:spMk id="2" creationId="{097CA81B-B752-4A88-A36D-0E3D81AAFC09}"/>
          </ac:spMkLst>
        </pc:spChg>
        <pc:spChg chg="mod">
          <ac:chgData name="あそう しんや" userId="d4bdc9effa7d10f7" providerId="LiveId" clId="{CC7BE15D-10E1-4F63-94C3-DEEAABF1D4B1}" dt="2021-04-03T03:02:56.340" v="9653" actId="1076"/>
          <ac:spMkLst>
            <pc:docMk/>
            <pc:sldMk cId="3057848125" sldId="259"/>
            <ac:spMk id="3" creationId="{00000000-0000-0000-0000-000000000000}"/>
          </ac:spMkLst>
        </pc:spChg>
        <pc:spChg chg="mod">
          <ac:chgData name="あそう しんや" userId="d4bdc9effa7d10f7" providerId="LiveId" clId="{CC7BE15D-10E1-4F63-94C3-DEEAABF1D4B1}" dt="2021-04-03T03:02:48.124" v="9651" actId="1076"/>
          <ac:spMkLst>
            <pc:docMk/>
            <pc:sldMk cId="3057848125" sldId="259"/>
            <ac:spMk id="4" creationId="{00000000-0000-0000-0000-000000000000}"/>
          </ac:spMkLst>
        </pc:spChg>
        <pc:spChg chg="mod">
          <ac:chgData name="あそう しんや" userId="d4bdc9effa7d10f7" providerId="LiveId" clId="{CC7BE15D-10E1-4F63-94C3-DEEAABF1D4B1}" dt="2021-04-03T03:02:51.116" v="9652" actId="1076"/>
          <ac:spMkLst>
            <pc:docMk/>
            <pc:sldMk cId="3057848125" sldId="259"/>
            <ac:spMk id="5" creationId="{00000000-0000-0000-0000-000000000000}"/>
          </ac:spMkLst>
        </pc:spChg>
        <pc:spChg chg="add mod">
          <ac:chgData name="あそう しんや" userId="d4bdc9effa7d10f7" providerId="LiveId" clId="{CC7BE15D-10E1-4F63-94C3-DEEAABF1D4B1}" dt="2021-04-03T03:09:54.015" v="9741"/>
          <ac:spMkLst>
            <pc:docMk/>
            <pc:sldMk cId="3057848125" sldId="259"/>
            <ac:spMk id="6" creationId="{91D32ED4-3903-4B32-9C1C-8F5A93E509A9}"/>
          </ac:spMkLst>
        </pc:spChg>
        <pc:spChg chg="mod">
          <ac:chgData name="あそう しんや" userId="d4bdc9effa7d10f7" providerId="LiveId" clId="{CC7BE15D-10E1-4F63-94C3-DEEAABF1D4B1}" dt="2021-04-03T03:04:04.080" v="9670" actId="20577"/>
          <ac:spMkLst>
            <pc:docMk/>
            <pc:sldMk cId="3057848125" sldId="259"/>
            <ac:spMk id="7" creationId="{00000000-0000-0000-0000-000000000000}"/>
          </ac:spMkLst>
        </pc:spChg>
        <pc:spChg chg="mod">
          <ac:chgData name="あそう しんや" userId="d4bdc9effa7d10f7" providerId="LiveId" clId="{CC7BE15D-10E1-4F63-94C3-DEEAABF1D4B1}" dt="2021-04-03T02:46:54.413" v="9309" actId="20577"/>
          <ac:spMkLst>
            <pc:docMk/>
            <pc:sldMk cId="3057848125" sldId="259"/>
            <ac:spMk id="8" creationId="{00000000-0000-0000-0000-000000000000}"/>
          </ac:spMkLst>
        </pc:spChg>
        <pc:spChg chg="mod">
          <ac:chgData name="あそう しんや" userId="d4bdc9effa7d10f7" providerId="LiveId" clId="{CC7BE15D-10E1-4F63-94C3-DEEAABF1D4B1}" dt="2021-04-03T03:02:59.384" v="9654" actId="1076"/>
          <ac:spMkLst>
            <pc:docMk/>
            <pc:sldMk cId="3057848125" sldId="259"/>
            <ac:spMk id="9" creationId="{00000000-0000-0000-0000-000000000000}"/>
          </ac:spMkLst>
        </pc:spChg>
        <pc:spChg chg="mod">
          <ac:chgData name="あそう しんや" userId="d4bdc9effa7d10f7" providerId="LiveId" clId="{CC7BE15D-10E1-4F63-94C3-DEEAABF1D4B1}" dt="2021-04-03T03:03:15.152" v="9656" actId="1076"/>
          <ac:spMkLst>
            <pc:docMk/>
            <pc:sldMk cId="3057848125" sldId="259"/>
            <ac:spMk id="10" creationId="{00000000-0000-0000-0000-000000000000}"/>
          </ac:spMkLst>
        </pc:spChg>
        <pc:spChg chg="mod">
          <ac:chgData name="あそう しんや" userId="d4bdc9effa7d10f7" providerId="LiveId" clId="{CC7BE15D-10E1-4F63-94C3-DEEAABF1D4B1}" dt="2021-04-03T03:03:30.359" v="9658" actId="1076"/>
          <ac:spMkLst>
            <pc:docMk/>
            <pc:sldMk cId="3057848125" sldId="259"/>
            <ac:spMk id="11" creationId="{00000000-0000-0000-0000-000000000000}"/>
          </ac:spMkLst>
        </pc:spChg>
        <pc:spChg chg="mod">
          <ac:chgData name="あそう しんや" userId="d4bdc9effa7d10f7" providerId="LiveId" clId="{CC7BE15D-10E1-4F63-94C3-DEEAABF1D4B1}" dt="2021-04-03T03:03:38.359" v="9660" actId="1076"/>
          <ac:spMkLst>
            <pc:docMk/>
            <pc:sldMk cId="3057848125" sldId="259"/>
            <ac:spMk id="22" creationId="{00000000-0000-0000-0000-000000000000}"/>
          </ac:spMkLst>
        </pc:spChg>
        <pc:spChg chg="mod">
          <ac:chgData name="あそう しんや" userId="d4bdc9effa7d10f7" providerId="LiveId" clId="{CC7BE15D-10E1-4F63-94C3-DEEAABF1D4B1}" dt="2021-04-03T03:03:33.226" v="9659" actId="1076"/>
          <ac:spMkLst>
            <pc:docMk/>
            <pc:sldMk cId="3057848125" sldId="259"/>
            <ac:spMk id="23" creationId="{00000000-0000-0000-0000-000000000000}"/>
          </ac:spMkLst>
        </pc:spChg>
        <pc:spChg chg="mod">
          <ac:chgData name="あそう しんや" userId="d4bdc9effa7d10f7" providerId="LiveId" clId="{CC7BE15D-10E1-4F63-94C3-DEEAABF1D4B1}" dt="2021-04-03T03:03:07.103" v="9655" actId="1076"/>
          <ac:spMkLst>
            <pc:docMk/>
            <pc:sldMk cId="3057848125" sldId="259"/>
            <ac:spMk id="24" creationId="{00000000-0000-0000-0000-000000000000}"/>
          </ac:spMkLst>
        </pc:spChg>
        <pc:spChg chg="mod">
          <ac:chgData name="あそう しんや" userId="d4bdc9effa7d10f7" providerId="LiveId" clId="{CC7BE15D-10E1-4F63-94C3-DEEAABF1D4B1}" dt="2021-04-03T03:03:20.331" v="9657" actId="1076"/>
          <ac:spMkLst>
            <pc:docMk/>
            <pc:sldMk cId="3057848125" sldId="259"/>
            <ac:spMk id="25" creationId="{00000000-0000-0000-0000-000000000000}"/>
          </ac:spMkLst>
        </pc:spChg>
        <pc:spChg chg="mod">
          <ac:chgData name="あそう しんや" userId="d4bdc9effa7d10f7" providerId="LiveId" clId="{CC7BE15D-10E1-4F63-94C3-DEEAABF1D4B1}" dt="2021-04-03T03:03:42.901" v="9661" actId="1076"/>
          <ac:spMkLst>
            <pc:docMk/>
            <pc:sldMk cId="3057848125" sldId="259"/>
            <ac:spMk id="26" creationId="{00000000-0000-0000-0000-000000000000}"/>
          </ac:spMkLst>
        </pc:spChg>
      </pc:sldChg>
      <pc:sldChg chg="addSp delSp modSp mod modClrScheme chgLayout modNotesTx">
        <pc:chgData name="あそう しんや" userId="d4bdc9effa7d10f7" providerId="LiveId" clId="{CC7BE15D-10E1-4F63-94C3-DEEAABF1D4B1}" dt="2021-04-03T03:09:18.652" v="9737"/>
        <pc:sldMkLst>
          <pc:docMk/>
          <pc:sldMk cId="803017940" sldId="261"/>
        </pc:sldMkLst>
        <pc:spChg chg="add mod ord">
          <ac:chgData name="あそう しんや" userId="d4bdc9effa7d10f7" providerId="LiveId" clId="{CC7BE15D-10E1-4F63-94C3-DEEAABF1D4B1}" dt="2021-04-03T03:07:55.786" v="9724" actId="14100"/>
          <ac:spMkLst>
            <pc:docMk/>
            <pc:sldMk cId="803017940" sldId="261"/>
            <ac:spMk id="2" creationId="{26EFB436-18CE-4CDD-AD39-D27C6DD075C2}"/>
          </ac:spMkLst>
        </pc:spChg>
        <pc:spChg chg="mod">
          <ac:chgData name="あそう しんや" userId="d4bdc9effa7d10f7" providerId="LiveId" clId="{CC7BE15D-10E1-4F63-94C3-DEEAABF1D4B1}" dt="2021-03-26T03:12:31.402" v="1248" actId="1076"/>
          <ac:spMkLst>
            <pc:docMk/>
            <pc:sldMk cId="803017940" sldId="261"/>
            <ac:spMk id="3" creationId="{00000000-0000-0000-0000-000000000000}"/>
          </ac:spMkLst>
        </pc:spChg>
        <pc:spChg chg="add mod">
          <ac:chgData name="あそう しんや" userId="d4bdc9effa7d10f7" providerId="LiveId" clId="{CC7BE15D-10E1-4F63-94C3-DEEAABF1D4B1}" dt="2021-03-26T03:09:23.909" v="1237" actId="1076"/>
          <ac:spMkLst>
            <pc:docMk/>
            <pc:sldMk cId="803017940" sldId="261"/>
            <ac:spMk id="4" creationId="{A71EB97A-76FF-4709-B9C8-C27FB8A8745D}"/>
          </ac:spMkLst>
        </pc:spChg>
        <pc:spChg chg="del mod">
          <ac:chgData name="あそう しんや" userId="d4bdc9effa7d10f7" providerId="LiveId" clId="{CC7BE15D-10E1-4F63-94C3-DEEAABF1D4B1}" dt="2021-03-26T02:48:36.410" v="1187" actId="700"/>
          <ac:spMkLst>
            <pc:docMk/>
            <pc:sldMk cId="803017940" sldId="261"/>
            <ac:spMk id="5" creationId="{00000000-0000-0000-0000-000000000000}"/>
          </ac:spMkLst>
        </pc:spChg>
        <pc:spChg chg="add mod">
          <ac:chgData name="あそう しんや" userId="d4bdc9effa7d10f7" providerId="LiveId" clId="{CC7BE15D-10E1-4F63-94C3-DEEAABF1D4B1}" dt="2021-04-03T03:08:10.161" v="9727" actId="1076"/>
          <ac:spMkLst>
            <pc:docMk/>
            <pc:sldMk cId="803017940" sldId="261"/>
            <ac:spMk id="6" creationId="{B44564D7-B468-4555-ACF1-48BC4CDB876E}"/>
          </ac:spMkLst>
        </pc:spChg>
        <pc:spChg chg="mod">
          <ac:chgData name="あそう しんや" userId="d4bdc9effa7d10f7" providerId="LiveId" clId="{CC7BE15D-10E1-4F63-94C3-DEEAABF1D4B1}" dt="2021-03-26T03:12:10.036" v="1245" actId="14100"/>
          <ac:spMkLst>
            <pc:docMk/>
            <pc:sldMk cId="803017940" sldId="261"/>
            <ac:spMk id="7" creationId="{00000000-0000-0000-0000-000000000000}"/>
          </ac:spMkLst>
        </pc:spChg>
        <pc:spChg chg="add del mod ord">
          <ac:chgData name="あそう しんや" userId="d4bdc9effa7d10f7" providerId="LiveId" clId="{CC7BE15D-10E1-4F63-94C3-DEEAABF1D4B1}" dt="2021-03-26T03:08:34.121" v="1189" actId="700"/>
          <ac:spMkLst>
            <pc:docMk/>
            <pc:sldMk cId="803017940" sldId="261"/>
            <ac:spMk id="8" creationId="{412C6F77-0590-49ED-970D-CBDDBBD232FA}"/>
          </ac:spMkLst>
        </pc:spChg>
        <pc:spChg chg="add mod ord">
          <ac:chgData name="あそう しんや" userId="d4bdc9effa7d10f7" providerId="LiveId" clId="{CC7BE15D-10E1-4F63-94C3-DEEAABF1D4B1}" dt="2021-04-03T02:49:06.342" v="9352" actId="2711"/>
          <ac:spMkLst>
            <pc:docMk/>
            <pc:sldMk cId="803017940" sldId="261"/>
            <ac:spMk id="9" creationId="{C6AFB67D-9229-480F-A18B-665C31C4C072}"/>
          </ac:spMkLst>
        </pc:spChg>
        <pc:spChg chg="del mod">
          <ac:chgData name="あそう しんや" userId="d4bdc9effa7d10f7" providerId="LiveId" clId="{CC7BE15D-10E1-4F63-94C3-DEEAABF1D4B1}" dt="2021-03-26T02:29:52.314" v="863" actId="21"/>
          <ac:spMkLst>
            <pc:docMk/>
            <pc:sldMk cId="803017940" sldId="261"/>
            <ac:spMk id="10" creationId="{00000000-0000-0000-0000-000000000000}"/>
          </ac:spMkLst>
        </pc:spChg>
        <pc:spChg chg="del mod">
          <ac:chgData name="あそう しんや" userId="d4bdc9effa7d10f7" providerId="LiveId" clId="{CC7BE15D-10E1-4F63-94C3-DEEAABF1D4B1}" dt="2021-03-26T02:47:54.619" v="1181" actId="21"/>
          <ac:spMkLst>
            <pc:docMk/>
            <pc:sldMk cId="803017940" sldId="261"/>
            <ac:spMk id="11" creationId="{00000000-0000-0000-0000-000000000000}"/>
          </ac:spMkLst>
        </pc:spChg>
        <pc:spChg chg="add mod">
          <ac:chgData name="あそう しんや" userId="d4bdc9effa7d10f7" providerId="LiveId" clId="{CC7BE15D-10E1-4F63-94C3-DEEAABF1D4B1}" dt="2021-04-03T03:09:18.652" v="9737"/>
          <ac:spMkLst>
            <pc:docMk/>
            <pc:sldMk cId="803017940" sldId="261"/>
            <ac:spMk id="11" creationId="{6CDC6506-9299-45A9-B6F4-F17A0EA755E8}"/>
          </ac:spMkLst>
        </pc:spChg>
        <pc:spChg chg="mod">
          <ac:chgData name="あそう しんや" userId="d4bdc9effa7d10f7" providerId="LiveId" clId="{CC7BE15D-10E1-4F63-94C3-DEEAABF1D4B1}" dt="2021-03-26T03:12:02.734" v="1244" actId="14100"/>
          <ac:spMkLst>
            <pc:docMk/>
            <pc:sldMk cId="803017940" sldId="261"/>
            <ac:spMk id="12" creationId="{00000000-0000-0000-0000-000000000000}"/>
          </ac:spMkLst>
        </pc:spChg>
        <pc:spChg chg="del mod">
          <ac:chgData name="あそう しんや" userId="d4bdc9effa7d10f7" providerId="LiveId" clId="{CC7BE15D-10E1-4F63-94C3-DEEAABF1D4B1}" dt="2021-03-26T02:48:06.109" v="1183" actId="21"/>
          <ac:spMkLst>
            <pc:docMk/>
            <pc:sldMk cId="803017940" sldId="261"/>
            <ac:spMk id="13" creationId="{00000000-0000-0000-0000-000000000000}"/>
          </ac:spMkLst>
        </pc:spChg>
        <pc:spChg chg="del mod">
          <ac:chgData name="あそう しんや" userId="d4bdc9effa7d10f7" providerId="LiveId" clId="{CC7BE15D-10E1-4F63-94C3-DEEAABF1D4B1}" dt="2021-03-26T02:48:18.504" v="1185" actId="21"/>
          <ac:spMkLst>
            <pc:docMk/>
            <pc:sldMk cId="803017940" sldId="261"/>
            <ac:spMk id="14" creationId="{00000000-0000-0000-0000-000000000000}"/>
          </ac:spMkLst>
        </pc:spChg>
        <pc:spChg chg="del mod ord">
          <ac:chgData name="あそう しんや" userId="d4bdc9effa7d10f7" providerId="LiveId" clId="{CC7BE15D-10E1-4F63-94C3-DEEAABF1D4B1}" dt="2021-03-26T03:08:34.121" v="1189" actId="700"/>
          <ac:spMkLst>
            <pc:docMk/>
            <pc:sldMk cId="803017940" sldId="261"/>
            <ac:spMk id="15" creationId="{00000000-0000-0000-0000-000000000000}"/>
          </ac:spMkLst>
        </pc:spChg>
        <pc:spChg chg="del mod">
          <ac:chgData name="あそう しんや" userId="d4bdc9effa7d10f7" providerId="LiveId" clId="{CC7BE15D-10E1-4F63-94C3-DEEAABF1D4B1}" dt="2021-03-26T02:29:58.689" v="864" actId="21"/>
          <ac:spMkLst>
            <pc:docMk/>
            <pc:sldMk cId="803017940" sldId="261"/>
            <ac:spMk id="16" creationId="{00000000-0000-0000-0000-000000000000}"/>
          </ac:spMkLst>
        </pc:spChg>
        <pc:spChg chg="mod">
          <ac:chgData name="あそう しんや" userId="d4bdc9effa7d10f7" providerId="LiveId" clId="{CC7BE15D-10E1-4F63-94C3-DEEAABF1D4B1}" dt="2021-04-03T03:07:59.792" v="9725" actId="1076"/>
          <ac:spMkLst>
            <pc:docMk/>
            <pc:sldMk cId="803017940" sldId="261"/>
            <ac:spMk id="17" creationId="{00000000-0000-0000-0000-000000000000}"/>
          </ac:spMkLst>
        </pc:spChg>
        <pc:spChg chg="mod">
          <ac:chgData name="あそう しんや" userId="d4bdc9effa7d10f7" providerId="LiveId" clId="{CC7BE15D-10E1-4F63-94C3-DEEAABF1D4B1}" dt="2021-04-03T03:08:05.272" v="9726" actId="1076"/>
          <ac:spMkLst>
            <pc:docMk/>
            <pc:sldMk cId="803017940" sldId="261"/>
            <ac:spMk id="18" creationId="{00000000-0000-0000-0000-000000000000}"/>
          </ac:spMkLst>
        </pc:spChg>
      </pc:sldChg>
      <pc:sldChg chg="addSp modSp mod ord modNotesTx">
        <pc:chgData name="あそう しんや" userId="d4bdc9effa7d10f7" providerId="LiveId" clId="{CC7BE15D-10E1-4F63-94C3-DEEAABF1D4B1}" dt="2021-04-03T03:09:26.416" v="9738"/>
        <pc:sldMkLst>
          <pc:docMk/>
          <pc:sldMk cId="2604720620" sldId="262"/>
        </pc:sldMkLst>
        <pc:spChg chg="mod">
          <ac:chgData name="あそう しんや" userId="d4bdc9effa7d10f7" providerId="LiveId" clId="{CC7BE15D-10E1-4F63-94C3-DEEAABF1D4B1}" dt="2021-04-03T02:48:26.979" v="9345" actId="20577"/>
          <ac:spMkLst>
            <pc:docMk/>
            <pc:sldMk cId="2604720620" sldId="262"/>
            <ac:spMk id="2" creationId="{00000000-0000-0000-0000-000000000000}"/>
          </ac:spMkLst>
        </pc:spChg>
        <pc:spChg chg="mod">
          <ac:chgData name="あそう しんや" userId="d4bdc9effa7d10f7" providerId="LiveId" clId="{CC7BE15D-10E1-4F63-94C3-DEEAABF1D4B1}" dt="2021-04-03T03:06:10.318" v="9708" actId="1076"/>
          <ac:spMkLst>
            <pc:docMk/>
            <pc:sldMk cId="2604720620" sldId="262"/>
            <ac:spMk id="5" creationId="{00000000-0000-0000-0000-000000000000}"/>
          </ac:spMkLst>
        </pc:spChg>
        <pc:spChg chg="mod">
          <ac:chgData name="あそう しんや" userId="d4bdc9effa7d10f7" providerId="LiveId" clId="{CC7BE15D-10E1-4F63-94C3-DEEAABF1D4B1}" dt="2021-04-03T03:06:21.267" v="9710" actId="1076"/>
          <ac:spMkLst>
            <pc:docMk/>
            <pc:sldMk cId="2604720620" sldId="262"/>
            <ac:spMk id="8" creationId="{00000000-0000-0000-0000-000000000000}"/>
          </ac:spMkLst>
        </pc:spChg>
        <pc:spChg chg="mod">
          <ac:chgData name="あそう しんや" userId="d4bdc9effa7d10f7" providerId="LiveId" clId="{CC7BE15D-10E1-4F63-94C3-DEEAABF1D4B1}" dt="2021-04-03T03:06:30.417" v="9712" actId="1076"/>
          <ac:spMkLst>
            <pc:docMk/>
            <pc:sldMk cId="2604720620" sldId="262"/>
            <ac:spMk id="9" creationId="{00000000-0000-0000-0000-000000000000}"/>
          </ac:spMkLst>
        </pc:spChg>
        <pc:spChg chg="mod">
          <ac:chgData name="あそう しんや" userId="d4bdc9effa7d10f7" providerId="LiveId" clId="{CC7BE15D-10E1-4F63-94C3-DEEAABF1D4B1}" dt="2021-04-03T03:06:34.748" v="9713" actId="1076"/>
          <ac:spMkLst>
            <pc:docMk/>
            <pc:sldMk cId="2604720620" sldId="262"/>
            <ac:spMk id="10" creationId="{00000000-0000-0000-0000-000000000000}"/>
          </ac:spMkLst>
        </pc:spChg>
        <pc:spChg chg="mod">
          <ac:chgData name="あそう しんや" userId="d4bdc9effa7d10f7" providerId="LiveId" clId="{CC7BE15D-10E1-4F63-94C3-DEEAABF1D4B1}" dt="2021-04-03T03:07:00.741" v="9717" actId="1076"/>
          <ac:spMkLst>
            <pc:docMk/>
            <pc:sldMk cId="2604720620" sldId="262"/>
            <ac:spMk id="11" creationId="{00000000-0000-0000-0000-000000000000}"/>
          </ac:spMkLst>
        </pc:spChg>
        <pc:spChg chg="mod">
          <ac:chgData name="あそう しんや" userId="d4bdc9effa7d10f7" providerId="LiveId" clId="{CC7BE15D-10E1-4F63-94C3-DEEAABF1D4B1}" dt="2021-04-03T03:06:48.877" v="9715" actId="1076"/>
          <ac:spMkLst>
            <pc:docMk/>
            <pc:sldMk cId="2604720620" sldId="262"/>
            <ac:spMk id="12" creationId="{00000000-0000-0000-0000-000000000000}"/>
          </ac:spMkLst>
        </pc:spChg>
        <pc:spChg chg="mod">
          <ac:chgData name="あそう しんや" userId="d4bdc9effa7d10f7" providerId="LiveId" clId="{CC7BE15D-10E1-4F63-94C3-DEEAABF1D4B1}" dt="2021-04-03T03:07:06.115" v="9718" actId="1076"/>
          <ac:spMkLst>
            <pc:docMk/>
            <pc:sldMk cId="2604720620" sldId="262"/>
            <ac:spMk id="13" creationId="{00000000-0000-0000-0000-000000000000}"/>
          </ac:spMkLst>
        </pc:spChg>
        <pc:spChg chg="mod">
          <ac:chgData name="あそう しんや" userId="d4bdc9effa7d10f7" providerId="LiveId" clId="{CC7BE15D-10E1-4F63-94C3-DEEAABF1D4B1}" dt="2021-04-03T03:06:25.107" v="9711" actId="1076"/>
          <ac:spMkLst>
            <pc:docMk/>
            <pc:sldMk cId="2604720620" sldId="262"/>
            <ac:spMk id="14" creationId="{00000000-0000-0000-0000-000000000000}"/>
          </ac:spMkLst>
        </pc:spChg>
        <pc:spChg chg="mod">
          <ac:chgData name="あそう しんや" userId="d4bdc9effa7d10f7" providerId="LiveId" clId="{CC7BE15D-10E1-4F63-94C3-DEEAABF1D4B1}" dt="2021-04-03T03:06:15.641" v="9709" actId="1076"/>
          <ac:spMkLst>
            <pc:docMk/>
            <pc:sldMk cId="2604720620" sldId="262"/>
            <ac:spMk id="15" creationId="{00000000-0000-0000-0000-000000000000}"/>
          </ac:spMkLst>
        </pc:spChg>
        <pc:spChg chg="mod">
          <ac:chgData name="あそう しんや" userId="d4bdc9effa7d10f7" providerId="LiveId" clId="{CC7BE15D-10E1-4F63-94C3-DEEAABF1D4B1}" dt="2021-04-03T03:06:37.788" v="9714" actId="1076"/>
          <ac:spMkLst>
            <pc:docMk/>
            <pc:sldMk cId="2604720620" sldId="262"/>
            <ac:spMk id="16" creationId="{00000000-0000-0000-0000-000000000000}"/>
          </ac:spMkLst>
        </pc:spChg>
        <pc:spChg chg="mod">
          <ac:chgData name="あそう しんや" userId="d4bdc9effa7d10f7" providerId="LiveId" clId="{CC7BE15D-10E1-4F63-94C3-DEEAABF1D4B1}" dt="2021-04-03T03:06:53.387" v="9716" actId="1076"/>
          <ac:spMkLst>
            <pc:docMk/>
            <pc:sldMk cId="2604720620" sldId="262"/>
            <ac:spMk id="17" creationId="{00000000-0000-0000-0000-000000000000}"/>
          </ac:spMkLst>
        </pc:spChg>
        <pc:spChg chg="mod">
          <ac:chgData name="あそう しんや" userId="d4bdc9effa7d10f7" providerId="LiveId" clId="{CC7BE15D-10E1-4F63-94C3-DEEAABF1D4B1}" dt="2021-04-03T03:07:21.369" v="9722" actId="1076"/>
          <ac:spMkLst>
            <pc:docMk/>
            <pc:sldMk cId="2604720620" sldId="262"/>
            <ac:spMk id="18" creationId="{00000000-0000-0000-0000-000000000000}"/>
          </ac:spMkLst>
        </pc:spChg>
        <pc:spChg chg="mod">
          <ac:chgData name="あそう しんや" userId="d4bdc9effa7d10f7" providerId="LiveId" clId="{CC7BE15D-10E1-4F63-94C3-DEEAABF1D4B1}" dt="2021-04-03T03:07:14.383" v="9720" actId="1076"/>
          <ac:spMkLst>
            <pc:docMk/>
            <pc:sldMk cId="2604720620" sldId="262"/>
            <ac:spMk id="19" creationId="{00000000-0000-0000-0000-000000000000}"/>
          </ac:spMkLst>
        </pc:spChg>
        <pc:spChg chg="mod">
          <ac:chgData name="あそう しんや" userId="d4bdc9effa7d10f7" providerId="LiveId" clId="{CC7BE15D-10E1-4F63-94C3-DEEAABF1D4B1}" dt="2021-04-03T03:07:11.394" v="9719" actId="1076"/>
          <ac:spMkLst>
            <pc:docMk/>
            <pc:sldMk cId="2604720620" sldId="262"/>
            <ac:spMk id="20" creationId="{00000000-0000-0000-0000-000000000000}"/>
          </ac:spMkLst>
        </pc:spChg>
        <pc:spChg chg="mod">
          <ac:chgData name="あそう しんや" userId="d4bdc9effa7d10f7" providerId="LiveId" clId="{CC7BE15D-10E1-4F63-94C3-DEEAABF1D4B1}" dt="2021-04-03T03:07:17.592" v="9721" actId="1076"/>
          <ac:spMkLst>
            <pc:docMk/>
            <pc:sldMk cId="2604720620" sldId="262"/>
            <ac:spMk id="21" creationId="{00000000-0000-0000-0000-000000000000}"/>
          </ac:spMkLst>
        </pc:spChg>
        <pc:spChg chg="add mod">
          <ac:chgData name="あそう しんや" userId="d4bdc9effa7d10f7" providerId="LiveId" clId="{CC7BE15D-10E1-4F63-94C3-DEEAABF1D4B1}" dt="2021-04-03T03:09:26.416" v="9738"/>
          <ac:spMkLst>
            <pc:docMk/>
            <pc:sldMk cId="2604720620" sldId="262"/>
            <ac:spMk id="22" creationId="{301A9696-136D-446C-97A8-9641D66AA29D}"/>
          </ac:spMkLst>
        </pc:spChg>
      </pc:sldChg>
      <pc:sldChg chg="modSp mod ord modClrScheme chgLayout modNotesTx">
        <pc:chgData name="あそう しんや" userId="d4bdc9effa7d10f7" providerId="LiveId" clId="{CC7BE15D-10E1-4F63-94C3-DEEAABF1D4B1}" dt="2021-04-03T02:47:18.017" v="9318" actId="20577"/>
        <pc:sldMkLst>
          <pc:docMk/>
          <pc:sldMk cId="2156548518" sldId="264"/>
        </pc:sldMkLst>
        <pc:spChg chg="mod ord">
          <ac:chgData name="あそう しんや" userId="d4bdc9effa7d10f7" providerId="LiveId" clId="{CC7BE15D-10E1-4F63-94C3-DEEAABF1D4B1}" dt="2021-04-03T02:47:18.017" v="9318" actId="20577"/>
          <ac:spMkLst>
            <pc:docMk/>
            <pc:sldMk cId="2156548518" sldId="264"/>
            <ac:spMk id="2" creationId="{00000000-0000-0000-0000-000000000000}"/>
          </ac:spMkLst>
        </pc:spChg>
        <pc:graphicFrameChg chg="mod ord modGraphic">
          <ac:chgData name="あそう しんや" userId="d4bdc9effa7d10f7" providerId="LiveId" clId="{CC7BE15D-10E1-4F63-94C3-DEEAABF1D4B1}" dt="2021-03-31T08:32:17.581" v="7486" actId="700"/>
          <ac:graphicFrameMkLst>
            <pc:docMk/>
            <pc:sldMk cId="2156548518" sldId="264"/>
            <ac:graphicFrameMk id="5" creationId="{00000000-0000-0000-0000-000000000000}"/>
          </ac:graphicFrameMkLst>
        </pc:graphicFrameChg>
      </pc:sldChg>
      <pc:sldChg chg="modSp mod ord modNotesTx">
        <pc:chgData name="あそう しんや" userId="d4bdc9effa7d10f7" providerId="LiveId" clId="{CC7BE15D-10E1-4F63-94C3-DEEAABF1D4B1}" dt="2021-04-03T02:49:59.191" v="9364" actId="2711"/>
        <pc:sldMkLst>
          <pc:docMk/>
          <pc:sldMk cId="2605487029" sldId="267"/>
        </pc:sldMkLst>
        <pc:spChg chg="mod">
          <ac:chgData name="あそう しんや" userId="d4bdc9effa7d10f7" providerId="LiveId" clId="{CC7BE15D-10E1-4F63-94C3-DEEAABF1D4B1}" dt="2021-04-03T02:49:59.191" v="9364" actId="2711"/>
          <ac:spMkLst>
            <pc:docMk/>
            <pc:sldMk cId="2605487029" sldId="267"/>
            <ac:spMk id="6" creationId="{00000000-0000-0000-0000-000000000000}"/>
          </ac:spMkLst>
        </pc:spChg>
      </pc:sldChg>
      <pc:sldChg chg="modSp mod modNotesTx">
        <pc:chgData name="あそう しんや" userId="d4bdc9effa7d10f7" providerId="LiveId" clId="{CC7BE15D-10E1-4F63-94C3-DEEAABF1D4B1}" dt="2021-04-03T02:50:23.141" v="9373" actId="20577"/>
        <pc:sldMkLst>
          <pc:docMk/>
          <pc:sldMk cId="3687193257" sldId="269"/>
        </pc:sldMkLst>
        <pc:spChg chg="mod">
          <ac:chgData name="あそう しんや" userId="d4bdc9effa7d10f7" providerId="LiveId" clId="{CC7BE15D-10E1-4F63-94C3-DEEAABF1D4B1}" dt="2021-04-03T02:50:23.141" v="9373" actId="20577"/>
          <ac:spMkLst>
            <pc:docMk/>
            <pc:sldMk cId="3687193257" sldId="269"/>
            <ac:spMk id="2" creationId="{00000000-0000-0000-0000-000000000000}"/>
          </ac:spMkLst>
        </pc:spChg>
      </pc:sldChg>
      <pc:sldChg chg="modSp mod ord modClrScheme chgLayout modNotesTx">
        <pc:chgData name="あそう しんや" userId="d4bdc9effa7d10f7" providerId="LiveId" clId="{CC7BE15D-10E1-4F63-94C3-DEEAABF1D4B1}" dt="2021-04-03T02:47:03.748" v="9312" actId="20577"/>
        <pc:sldMkLst>
          <pc:docMk/>
          <pc:sldMk cId="3733748734" sldId="271"/>
        </pc:sldMkLst>
        <pc:spChg chg="mod ord">
          <ac:chgData name="あそう しんや" userId="d4bdc9effa7d10f7" providerId="LiveId" clId="{CC7BE15D-10E1-4F63-94C3-DEEAABF1D4B1}" dt="2021-04-03T02:47:03.748" v="9312" actId="20577"/>
          <ac:spMkLst>
            <pc:docMk/>
            <pc:sldMk cId="3733748734" sldId="271"/>
            <ac:spMk id="2" creationId="{00000000-0000-0000-0000-000000000000}"/>
          </ac:spMkLst>
        </pc:spChg>
        <pc:spChg chg="mod ord">
          <ac:chgData name="あそう しんや" userId="d4bdc9effa7d10f7" providerId="LiveId" clId="{CC7BE15D-10E1-4F63-94C3-DEEAABF1D4B1}" dt="2021-03-31T08:32:03.491" v="7485" actId="14100"/>
          <ac:spMkLst>
            <pc:docMk/>
            <pc:sldMk cId="3733748734" sldId="271"/>
            <ac:spMk id="3" creationId="{00000000-0000-0000-0000-000000000000}"/>
          </ac:spMkLst>
        </pc:spChg>
      </pc:sldChg>
      <pc:sldChg chg="modSp mod modNotesTx">
        <pc:chgData name="あそう しんや" userId="d4bdc9effa7d10f7" providerId="LiveId" clId="{CC7BE15D-10E1-4F63-94C3-DEEAABF1D4B1}" dt="2021-04-03T02:50:45.021" v="9379" actId="20577"/>
        <pc:sldMkLst>
          <pc:docMk/>
          <pc:sldMk cId="3518700267" sldId="272"/>
        </pc:sldMkLst>
        <pc:spChg chg="mod">
          <ac:chgData name="あそう しんや" userId="d4bdc9effa7d10f7" providerId="LiveId" clId="{CC7BE15D-10E1-4F63-94C3-DEEAABF1D4B1}" dt="2021-04-03T02:50:45.021" v="9379" actId="20577"/>
          <ac:spMkLst>
            <pc:docMk/>
            <pc:sldMk cId="3518700267" sldId="272"/>
            <ac:spMk id="2" creationId="{00000000-0000-0000-0000-000000000000}"/>
          </ac:spMkLst>
        </pc:spChg>
      </pc:sldChg>
      <pc:sldChg chg="modSp mod modNotes modNotesTx">
        <pc:chgData name="あそう しんや" userId="d4bdc9effa7d10f7" providerId="LiveId" clId="{CC7BE15D-10E1-4F63-94C3-DEEAABF1D4B1}" dt="2021-04-03T01:02:14.084" v="7514"/>
        <pc:sldMkLst>
          <pc:docMk/>
          <pc:sldMk cId="2811495916" sldId="274"/>
        </pc:sldMkLst>
        <pc:spChg chg="mod">
          <ac:chgData name="あそう しんや" userId="d4bdc9effa7d10f7" providerId="LiveId" clId="{CC7BE15D-10E1-4F63-94C3-DEEAABF1D4B1}" dt="2021-03-31T03:31:21.563" v="5456" actId="113"/>
          <ac:spMkLst>
            <pc:docMk/>
            <pc:sldMk cId="2811495916" sldId="274"/>
            <ac:spMk id="2" creationId="{E6379A02-4AE7-44E4-BBC6-6CB816AF8838}"/>
          </ac:spMkLst>
        </pc:spChg>
      </pc:sldChg>
      <pc:sldChg chg="modSp mod modNotes modNotesTx">
        <pc:chgData name="あそう しんや" userId="d4bdc9effa7d10f7" providerId="LiveId" clId="{CC7BE15D-10E1-4F63-94C3-DEEAABF1D4B1}" dt="2021-04-03T02:51:46.008" v="9392" actId="20577"/>
        <pc:sldMkLst>
          <pc:docMk/>
          <pc:sldMk cId="2144277744" sldId="275"/>
        </pc:sldMkLst>
        <pc:spChg chg="mod">
          <ac:chgData name="あそう しんや" userId="d4bdc9effa7d10f7" providerId="LiveId" clId="{CC7BE15D-10E1-4F63-94C3-DEEAABF1D4B1}" dt="2021-04-03T02:51:46.008" v="9392" actId="20577"/>
          <ac:spMkLst>
            <pc:docMk/>
            <pc:sldMk cId="2144277744" sldId="275"/>
            <ac:spMk id="2" creationId="{77C30682-D431-488E-9483-DAA618FEF098}"/>
          </ac:spMkLst>
        </pc:spChg>
        <pc:spChg chg="mod">
          <ac:chgData name="あそう しんや" userId="d4bdc9effa7d10f7" providerId="LiveId" clId="{CC7BE15D-10E1-4F63-94C3-DEEAABF1D4B1}" dt="2021-04-03T02:51:30.104" v="9389" actId="20577"/>
          <ac:spMkLst>
            <pc:docMk/>
            <pc:sldMk cId="2144277744" sldId="275"/>
            <ac:spMk id="3" creationId="{232848E8-0EFD-477D-B750-B3CCF742D950}"/>
          </ac:spMkLst>
        </pc:spChg>
      </pc:sldChg>
      <pc:sldChg chg="modSp mod modNotesTx">
        <pc:chgData name="あそう しんや" userId="d4bdc9effa7d10f7" providerId="LiveId" clId="{CC7BE15D-10E1-4F63-94C3-DEEAABF1D4B1}" dt="2021-04-03T02:53:14.398" v="9406" actId="1076"/>
        <pc:sldMkLst>
          <pc:docMk/>
          <pc:sldMk cId="3086138205" sldId="285"/>
        </pc:sldMkLst>
        <pc:spChg chg="mod">
          <ac:chgData name="あそう しんや" userId="d4bdc9effa7d10f7" providerId="LiveId" clId="{CC7BE15D-10E1-4F63-94C3-DEEAABF1D4B1}" dt="2021-04-03T02:52:48.901" v="9402" actId="14100"/>
          <ac:spMkLst>
            <pc:docMk/>
            <pc:sldMk cId="3086138205" sldId="285"/>
            <ac:spMk id="2" creationId="{3962BD33-83F0-4432-9965-49786AA54496}"/>
          </ac:spMkLst>
        </pc:spChg>
        <pc:spChg chg="mod">
          <ac:chgData name="あそう しんや" userId="d4bdc9effa7d10f7" providerId="LiveId" clId="{CC7BE15D-10E1-4F63-94C3-DEEAABF1D4B1}" dt="2021-04-03T02:53:00.915" v="9403" actId="14100"/>
          <ac:spMkLst>
            <pc:docMk/>
            <pc:sldMk cId="3086138205" sldId="285"/>
            <ac:spMk id="3" creationId="{81EE7BDD-1ADF-4A91-A893-83E38BDCE8D4}"/>
          </ac:spMkLst>
        </pc:spChg>
        <pc:picChg chg="mod">
          <ac:chgData name="あそう しんや" userId="d4bdc9effa7d10f7" providerId="LiveId" clId="{CC7BE15D-10E1-4F63-94C3-DEEAABF1D4B1}" dt="2021-04-03T02:53:03.858" v="9404" actId="1076"/>
          <ac:picMkLst>
            <pc:docMk/>
            <pc:sldMk cId="3086138205" sldId="285"/>
            <ac:picMk id="18436" creationId="{3DA4D959-223E-4A43-BABB-C4A7674F02DE}"/>
          </ac:picMkLst>
        </pc:picChg>
        <pc:picChg chg="mod">
          <ac:chgData name="あそう しんや" userId="d4bdc9effa7d10f7" providerId="LiveId" clId="{CC7BE15D-10E1-4F63-94C3-DEEAABF1D4B1}" dt="2021-04-03T02:53:14.398" v="9406" actId="1076"/>
          <ac:picMkLst>
            <pc:docMk/>
            <pc:sldMk cId="3086138205" sldId="285"/>
            <ac:picMk id="18437" creationId="{868DC61C-5873-44B8-BADC-50E79BB624F9}"/>
          </ac:picMkLst>
        </pc:picChg>
        <pc:picChg chg="mod">
          <ac:chgData name="あそう しんや" userId="d4bdc9effa7d10f7" providerId="LiveId" clId="{CC7BE15D-10E1-4F63-94C3-DEEAABF1D4B1}" dt="2021-04-03T02:53:07.868" v="9405" actId="1076"/>
          <ac:picMkLst>
            <pc:docMk/>
            <pc:sldMk cId="3086138205" sldId="285"/>
            <ac:picMk id="18438" creationId="{A9DE848D-6837-4290-A511-7CFFACB47D1A}"/>
          </ac:picMkLst>
        </pc:picChg>
      </pc:sldChg>
      <pc:sldChg chg="modSp mod modNotesTx">
        <pc:chgData name="あそう しんや" userId="d4bdc9effa7d10f7" providerId="LiveId" clId="{CC7BE15D-10E1-4F63-94C3-DEEAABF1D4B1}" dt="2021-04-03T02:39:45.617" v="9278" actId="20577"/>
        <pc:sldMkLst>
          <pc:docMk/>
          <pc:sldMk cId="3585167917" sldId="286"/>
        </pc:sldMkLst>
        <pc:spChg chg="mod">
          <ac:chgData name="あそう しんや" userId="d4bdc9effa7d10f7" providerId="LiveId" clId="{CC7BE15D-10E1-4F63-94C3-DEEAABF1D4B1}" dt="2021-04-03T02:39:45.617" v="9278" actId="20577"/>
          <ac:spMkLst>
            <pc:docMk/>
            <pc:sldMk cId="3585167917" sldId="286"/>
            <ac:spMk id="2" creationId="{7C564D18-8A84-4997-AF3D-8AFED749798D}"/>
          </ac:spMkLst>
        </pc:spChg>
        <pc:spChg chg="mod">
          <ac:chgData name="あそう しんや" userId="d4bdc9effa7d10f7" providerId="LiveId" clId="{CC7BE15D-10E1-4F63-94C3-DEEAABF1D4B1}" dt="2021-03-31T03:30:45.853" v="5455" actId="20577"/>
          <ac:spMkLst>
            <pc:docMk/>
            <pc:sldMk cId="3585167917" sldId="286"/>
            <ac:spMk id="3" creationId="{0602121A-345C-4101-B280-264956BE97E9}"/>
          </ac:spMkLst>
        </pc:spChg>
      </pc:sldChg>
      <pc:sldChg chg="modSp mod modNotesTx">
        <pc:chgData name="あそう しんや" userId="d4bdc9effa7d10f7" providerId="LiveId" clId="{CC7BE15D-10E1-4F63-94C3-DEEAABF1D4B1}" dt="2021-04-03T03:11:51.766" v="9745" actId="14100"/>
        <pc:sldMkLst>
          <pc:docMk/>
          <pc:sldMk cId="4155091484" sldId="287"/>
        </pc:sldMkLst>
        <pc:spChg chg="mod">
          <ac:chgData name="あそう しんや" userId="d4bdc9effa7d10f7" providerId="LiveId" clId="{CC7BE15D-10E1-4F63-94C3-DEEAABF1D4B1}" dt="2021-03-31T03:31:46.533" v="5460" actId="113"/>
          <ac:spMkLst>
            <pc:docMk/>
            <pc:sldMk cId="4155091484" sldId="287"/>
            <ac:spMk id="2" creationId="{BFD2852D-5BF6-4C89-AD2E-FE46BE548E85}"/>
          </ac:spMkLst>
        </pc:spChg>
        <pc:spChg chg="mod">
          <ac:chgData name="あそう しんや" userId="d4bdc9effa7d10f7" providerId="LiveId" clId="{CC7BE15D-10E1-4F63-94C3-DEEAABF1D4B1}" dt="2021-04-03T03:11:51.766" v="9745" actId="14100"/>
          <ac:spMkLst>
            <pc:docMk/>
            <pc:sldMk cId="4155091484" sldId="287"/>
            <ac:spMk id="12" creationId="{9907A343-E414-47C6-9045-5358BF5E1ABE}"/>
          </ac:spMkLst>
        </pc:spChg>
      </pc:sldChg>
      <pc:sldChg chg="modSp mod ord modNotes modNotesTx">
        <pc:chgData name="あそう しんや" userId="d4bdc9effa7d10f7" providerId="LiveId" clId="{CC7BE15D-10E1-4F63-94C3-DEEAABF1D4B1}" dt="2021-04-03T01:02:14.084" v="7514"/>
        <pc:sldMkLst>
          <pc:docMk/>
          <pc:sldMk cId="3348048991" sldId="288"/>
        </pc:sldMkLst>
        <pc:spChg chg="mod">
          <ac:chgData name="あそう しんや" userId="d4bdc9effa7d10f7" providerId="LiveId" clId="{CC7BE15D-10E1-4F63-94C3-DEEAABF1D4B1}" dt="2021-03-31T03:32:02.995" v="5485" actId="20577"/>
          <ac:spMkLst>
            <pc:docMk/>
            <pc:sldMk cId="3348048991" sldId="288"/>
            <ac:spMk id="2" creationId="{CC20405A-F18F-429C-9204-49801F8BD582}"/>
          </ac:spMkLst>
        </pc:spChg>
      </pc:sldChg>
      <pc:sldChg chg="addSp modSp mod modNotesTx">
        <pc:chgData name="あそう しんや" userId="d4bdc9effa7d10f7" providerId="LiveId" clId="{CC7BE15D-10E1-4F63-94C3-DEEAABF1D4B1}" dt="2021-04-03T03:09:44.109" v="9740"/>
        <pc:sldMkLst>
          <pc:docMk/>
          <pc:sldMk cId="3176937778" sldId="289"/>
        </pc:sldMkLst>
        <pc:spChg chg="mod">
          <ac:chgData name="あそう しんや" userId="d4bdc9effa7d10f7" providerId="LiveId" clId="{CC7BE15D-10E1-4F63-94C3-DEEAABF1D4B1}" dt="2021-04-03T02:47:44.788" v="9331" actId="20577"/>
          <ac:spMkLst>
            <pc:docMk/>
            <pc:sldMk cId="3176937778" sldId="289"/>
            <ac:spMk id="2" creationId="{16EAA522-9C66-485B-99FB-54FE5E2B5C68}"/>
          </ac:spMkLst>
        </pc:spChg>
        <pc:spChg chg="add mod">
          <ac:chgData name="あそう しんや" userId="d4bdc9effa7d10f7" providerId="LiveId" clId="{CC7BE15D-10E1-4F63-94C3-DEEAABF1D4B1}" dt="2021-04-03T03:09:44.109" v="9740"/>
          <ac:spMkLst>
            <pc:docMk/>
            <pc:sldMk cId="3176937778" sldId="289"/>
            <ac:spMk id="5" creationId="{A2C0F704-BCEC-4C75-83BD-C5949395C184}"/>
          </ac:spMkLst>
        </pc:spChg>
      </pc:sldChg>
      <pc:sldChg chg="modSp mod modNotesTx">
        <pc:chgData name="あそう しんや" userId="d4bdc9effa7d10f7" providerId="LiveId" clId="{CC7BE15D-10E1-4F63-94C3-DEEAABF1D4B1}" dt="2021-04-03T02:50:34.667" v="9376" actId="20577"/>
        <pc:sldMkLst>
          <pc:docMk/>
          <pc:sldMk cId="3431106789" sldId="290"/>
        </pc:sldMkLst>
        <pc:spChg chg="mod">
          <ac:chgData name="あそう しんや" userId="d4bdc9effa7d10f7" providerId="LiveId" clId="{CC7BE15D-10E1-4F63-94C3-DEEAABF1D4B1}" dt="2021-04-03T02:50:34.667" v="9376" actId="20577"/>
          <ac:spMkLst>
            <pc:docMk/>
            <pc:sldMk cId="3431106789" sldId="290"/>
            <ac:spMk id="2" creationId="{B0210C11-BC4F-435A-800C-254451E6C789}"/>
          </ac:spMkLst>
        </pc:spChg>
      </pc:sldChg>
      <pc:sldChg chg="addSp delSp modSp new mod modNotesTx">
        <pc:chgData name="あそう しんや" userId="d4bdc9effa7d10f7" providerId="LiveId" clId="{CC7BE15D-10E1-4F63-94C3-DEEAABF1D4B1}" dt="2021-04-03T03:09:36.123" v="9739"/>
        <pc:sldMkLst>
          <pc:docMk/>
          <pc:sldMk cId="3593719064" sldId="291"/>
        </pc:sldMkLst>
        <pc:spChg chg="mod">
          <ac:chgData name="あそう しんや" userId="d4bdc9effa7d10f7" providerId="LiveId" clId="{CC7BE15D-10E1-4F63-94C3-DEEAABF1D4B1}" dt="2021-04-03T02:48:08.853" v="9339" actId="20577"/>
          <ac:spMkLst>
            <pc:docMk/>
            <pc:sldMk cId="3593719064" sldId="291"/>
            <ac:spMk id="2" creationId="{5B7BEB37-886B-4602-8BEA-DA6B2EDDC62F}"/>
          </ac:spMkLst>
        </pc:spChg>
        <pc:spChg chg="del">
          <ac:chgData name="あそう しんや" userId="d4bdc9effa7d10f7" providerId="LiveId" clId="{CC7BE15D-10E1-4F63-94C3-DEEAABF1D4B1}" dt="2021-03-26T02:47:58.106" v="1182"/>
          <ac:spMkLst>
            <pc:docMk/>
            <pc:sldMk cId="3593719064" sldId="291"/>
            <ac:spMk id="3" creationId="{C151B6F1-58E1-46C9-AC82-F8F86F80C561}"/>
          </ac:spMkLst>
        </pc:spChg>
        <pc:spChg chg="add mod">
          <ac:chgData name="あそう しんや" userId="d4bdc9effa7d10f7" providerId="LiveId" clId="{CC7BE15D-10E1-4F63-94C3-DEEAABF1D4B1}" dt="2021-03-26T03:23:04.464" v="1346" actId="11"/>
          <ac:spMkLst>
            <pc:docMk/>
            <pc:sldMk cId="3593719064" sldId="291"/>
            <ac:spMk id="4" creationId="{09F93A6A-BD33-4C61-8B85-EEFAB604EA51}"/>
          </ac:spMkLst>
        </pc:spChg>
        <pc:spChg chg="add mod">
          <ac:chgData name="あそう しんや" userId="d4bdc9effa7d10f7" providerId="LiveId" clId="{CC7BE15D-10E1-4F63-94C3-DEEAABF1D4B1}" dt="2021-03-26T03:24:21.694" v="1354" actId="1076"/>
          <ac:spMkLst>
            <pc:docMk/>
            <pc:sldMk cId="3593719064" sldId="291"/>
            <ac:spMk id="5" creationId="{D4766755-A593-4B75-B38E-D9A4C452B1D5}"/>
          </ac:spMkLst>
        </pc:spChg>
        <pc:spChg chg="add mod">
          <ac:chgData name="あそう しんや" userId="d4bdc9effa7d10f7" providerId="LiveId" clId="{CC7BE15D-10E1-4F63-94C3-DEEAABF1D4B1}" dt="2021-03-26T03:24:06.387" v="1353" actId="11"/>
          <ac:spMkLst>
            <pc:docMk/>
            <pc:sldMk cId="3593719064" sldId="291"/>
            <ac:spMk id="6" creationId="{EC663046-F37D-4AD8-AA7F-BDAE295D7008}"/>
          </ac:spMkLst>
        </pc:spChg>
        <pc:spChg chg="add mod">
          <ac:chgData name="あそう しんや" userId="d4bdc9effa7d10f7" providerId="LiveId" clId="{CC7BE15D-10E1-4F63-94C3-DEEAABF1D4B1}" dt="2021-04-03T03:09:36.123" v="9739"/>
          <ac:spMkLst>
            <pc:docMk/>
            <pc:sldMk cId="3593719064" sldId="291"/>
            <ac:spMk id="7" creationId="{28B3A2AA-4E4D-4A91-8DB3-474FF72DFEDC}"/>
          </ac:spMkLst>
        </pc:spChg>
      </pc:sldChg>
    </pc:docChg>
  </pc:docChgLst>
  <pc:docChgLst>
    <pc:chgData name="あそう しんや" userId="d4bdc9effa7d10f7" providerId="Windows Live" clId="Web-{15FC7BAA-1BEE-4A60-B2B0-247275EA2757}"/>
    <pc:docChg chg="sldOrd">
      <pc:chgData name="あそう しんや" userId="d4bdc9effa7d10f7" providerId="Windows Live" clId="Web-{15FC7BAA-1BEE-4A60-B2B0-247275EA2757}" dt="2021-03-28T14:24:28.419" v="3"/>
      <pc:docMkLst>
        <pc:docMk/>
      </pc:docMkLst>
      <pc:sldChg chg="ord">
        <pc:chgData name="あそう しんや" userId="d4bdc9effa7d10f7" providerId="Windows Live" clId="Web-{15FC7BAA-1BEE-4A60-B2B0-247275EA2757}" dt="2021-03-28T14:24:28.419" v="3"/>
        <pc:sldMkLst>
          <pc:docMk/>
          <pc:sldMk cId="3176937778" sldId="289"/>
        </pc:sldMkLst>
      </pc:sldChg>
    </pc:docChg>
  </pc:docChgLst>
  <pc:docChgLst>
    <pc:chgData name="あそう しんや" userId="d4bdc9effa7d10f7" providerId="Windows Live" clId="Web-{872D916C-AF47-4C4C-AE3B-AA7A1A14A66D}"/>
    <pc:docChg chg="modSld">
      <pc:chgData name="あそう しんや" userId="d4bdc9effa7d10f7" providerId="Windows Live" clId="Web-{872D916C-AF47-4C4C-AE3B-AA7A1A14A66D}" dt="2021-03-28T14:53:32.906" v="542"/>
      <pc:docMkLst>
        <pc:docMk/>
      </pc:docMkLst>
      <pc:sldChg chg="modNotes">
        <pc:chgData name="あそう しんや" userId="d4bdc9effa7d10f7" providerId="Windows Live" clId="Web-{872D916C-AF47-4C4C-AE3B-AA7A1A14A66D}" dt="2021-03-28T14:41:23.014" v="358"/>
        <pc:sldMkLst>
          <pc:docMk/>
          <pc:sldMk cId="3687193257" sldId="269"/>
        </pc:sldMkLst>
      </pc:sldChg>
      <pc:sldChg chg="modNotes">
        <pc:chgData name="あそう しんや" userId="d4bdc9effa7d10f7" providerId="Windows Live" clId="Web-{872D916C-AF47-4C4C-AE3B-AA7A1A14A66D}" dt="2021-03-28T14:31:38.474" v="124"/>
        <pc:sldMkLst>
          <pc:docMk/>
          <pc:sldMk cId="3176937778" sldId="289"/>
        </pc:sldMkLst>
      </pc:sldChg>
      <pc:sldChg chg="modSp modNotes">
        <pc:chgData name="あそう しんや" userId="d4bdc9effa7d10f7" providerId="Windows Live" clId="Web-{872D916C-AF47-4C4C-AE3B-AA7A1A14A66D}" dt="2021-03-28T14:53:32.906" v="542"/>
        <pc:sldMkLst>
          <pc:docMk/>
          <pc:sldMk cId="3431106789" sldId="290"/>
        </pc:sldMkLst>
        <pc:spChg chg="mod">
          <ac:chgData name="あそう しんや" userId="d4bdc9effa7d10f7" providerId="Windows Live" clId="Web-{872D916C-AF47-4C4C-AE3B-AA7A1A14A66D}" dt="2021-03-28T14:51:40.045" v="505" actId="20577"/>
          <ac:spMkLst>
            <pc:docMk/>
            <pc:sldMk cId="3431106789" sldId="290"/>
            <ac:spMk id="3" creationId="{2750909B-B726-419D-9DF4-1E59B23B569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BCF784-17BF-48B1-BB03-348B39893739}" type="doc">
      <dgm:prSet loTypeId="urn:microsoft.com/office/officeart/2005/8/layout/hProcess9" loCatId="process" qsTypeId="urn:microsoft.com/office/officeart/2005/8/quickstyle/simple3" qsCatId="simple" csTypeId="urn:microsoft.com/office/officeart/2005/8/colors/colorful5" csCatId="colorful" phldr="1"/>
      <dgm:spPr/>
    </dgm:pt>
    <dgm:pt modelId="{F1470065-3DB0-41B1-8283-1A22FC4C3F50}">
      <dgm:prSet phldrT="[テキスト]" custT="1"/>
      <dgm:spPr/>
      <dgm:t>
        <a:bodyPr/>
        <a:lstStyle/>
        <a:p>
          <a:r>
            <a:rPr kumimoji="1" lang="ja-JP" altLang="en-US" sz="2400" b="1" dirty="0">
              <a:latin typeface="Meiryo UI" panose="020B0604030504040204" pitchFamily="50" charset="-128"/>
              <a:ea typeface="Meiryo UI" panose="020B0604030504040204" pitchFamily="50" charset="-128"/>
            </a:rPr>
            <a:t>アドミッションケア</a:t>
          </a:r>
        </a:p>
      </dgm:t>
    </dgm:pt>
    <dgm:pt modelId="{E76823FB-9477-4B79-A102-C1746831D38B}" type="parTrans" cxnId="{108B8F7B-C35F-4822-B6AC-E8AA3851CB97}">
      <dgm:prSet/>
      <dgm:spPr/>
      <dgm:t>
        <a:bodyPr/>
        <a:lstStyle/>
        <a:p>
          <a:endParaRPr kumimoji="1" lang="ja-JP" altLang="en-US"/>
        </a:p>
      </dgm:t>
    </dgm:pt>
    <dgm:pt modelId="{0FCDE314-67EA-4691-8CD5-BC43B697044B}" type="sibTrans" cxnId="{108B8F7B-C35F-4822-B6AC-E8AA3851CB97}">
      <dgm:prSet/>
      <dgm:spPr/>
      <dgm:t>
        <a:bodyPr/>
        <a:lstStyle/>
        <a:p>
          <a:endParaRPr kumimoji="1" lang="ja-JP" altLang="en-US"/>
        </a:p>
      </dgm:t>
    </dgm:pt>
    <dgm:pt modelId="{BD3C3DAD-059C-4DC9-A92E-587B0C6515C1}">
      <dgm:prSet phldrT="[テキスト]" custT="1"/>
      <dgm:spPr/>
      <dgm:t>
        <a:bodyPr/>
        <a:lstStyle/>
        <a:p>
          <a:r>
            <a:rPr kumimoji="1" lang="ja-JP" altLang="en-US" sz="2400" b="1" dirty="0">
              <a:latin typeface="Meiryo UI" panose="020B0604030504040204" pitchFamily="50" charset="-128"/>
              <a:ea typeface="Meiryo UI" panose="020B0604030504040204" pitchFamily="50" charset="-128"/>
            </a:rPr>
            <a:t>インケア</a:t>
          </a:r>
        </a:p>
      </dgm:t>
    </dgm:pt>
    <dgm:pt modelId="{5587B755-CB75-446D-8E33-4D10D584EA96}" type="parTrans" cxnId="{47F03F7A-E73B-4C86-A080-6B1F5CAEF33B}">
      <dgm:prSet/>
      <dgm:spPr/>
      <dgm:t>
        <a:bodyPr/>
        <a:lstStyle/>
        <a:p>
          <a:endParaRPr kumimoji="1" lang="ja-JP" altLang="en-US"/>
        </a:p>
      </dgm:t>
    </dgm:pt>
    <dgm:pt modelId="{92087A2E-EA53-48FB-BFC9-14831C6733B2}" type="sibTrans" cxnId="{47F03F7A-E73B-4C86-A080-6B1F5CAEF33B}">
      <dgm:prSet/>
      <dgm:spPr/>
      <dgm:t>
        <a:bodyPr/>
        <a:lstStyle/>
        <a:p>
          <a:endParaRPr kumimoji="1" lang="ja-JP" altLang="en-US"/>
        </a:p>
      </dgm:t>
    </dgm:pt>
    <dgm:pt modelId="{3321A396-BEA5-4308-8177-595A4EFD252B}">
      <dgm:prSet phldrT="[テキスト]" custT="1"/>
      <dgm:spPr/>
      <dgm:t>
        <a:bodyPr/>
        <a:lstStyle/>
        <a:p>
          <a:r>
            <a:rPr kumimoji="1" lang="ja-JP" altLang="en-US" sz="2400" b="1" dirty="0">
              <a:latin typeface="Meiryo UI" panose="020B0604030504040204" pitchFamily="50" charset="-128"/>
              <a:ea typeface="Meiryo UI" panose="020B0604030504040204" pitchFamily="50" charset="-128"/>
            </a:rPr>
            <a:t>リービング　ケア</a:t>
          </a:r>
        </a:p>
      </dgm:t>
    </dgm:pt>
    <dgm:pt modelId="{D26893AA-0DA1-4DFC-A659-75DE3D651CC2}" type="parTrans" cxnId="{3358D385-5E99-4B32-BD86-60975EC8D8BE}">
      <dgm:prSet/>
      <dgm:spPr/>
      <dgm:t>
        <a:bodyPr/>
        <a:lstStyle/>
        <a:p>
          <a:endParaRPr kumimoji="1" lang="ja-JP" altLang="en-US"/>
        </a:p>
      </dgm:t>
    </dgm:pt>
    <dgm:pt modelId="{959DFE6C-02B8-4689-BF33-18D4EC43857D}" type="sibTrans" cxnId="{3358D385-5E99-4B32-BD86-60975EC8D8BE}">
      <dgm:prSet/>
      <dgm:spPr/>
      <dgm:t>
        <a:bodyPr/>
        <a:lstStyle/>
        <a:p>
          <a:endParaRPr kumimoji="1" lang="ja-JP" altLang="en-US"/>
        </a:p>
      </dgm:t>
    </dgm:pt>
    <dgm:pt modelId="{876D47E2-0502-49F7-9935-62E18566F025}">
      <dgm:prSet phldrT="[テキスト]" custT="1"/>
      <dgm:spPr/>
      <dgm:t>
        <a:bodyPr/>
        <a:lstStyle/>
        <a:p>
          <a:r>
            <a:rPr kumimoji="1" lang="ja-JP" altLang="en-US" sz="2400" b="1" dirty="0">
              <a:latin typeface="Meiryo UI" panose="020B0604030504040204" pitchFamily="50" charset="-128"/>
              <a:ea typeface="Meiryo UI" panose="020B0604030504040204" pitchFamily="50" charset="-128"/>
            </a:rPr>
            <a:t>アフター　　　ケア　</a:t>
          </a:r>
        </a:p>
      </dgm:t>
    </dgm:pt>
    <dgm:pt modelId="{EBC5CB65-6695-46CA-B2A7-836EDC93A3E8}" type="parTrans" cxnId="{5D2A3B7C-19BF-4941-9ED1-042694626974}">
      <dgm:prSet/>
      <dgm:spPr/>
      <dgm:t>
        <a:bodyPr/>
        <a:lstStyle/>
        <a:p>
          <a:endParaRPr kumimoji="1" lang="ja-JP" altLang="en-US"/>
        </a:p>
      </dgm:t>
    </dgm:pt>
    <dgm:pt modelId="{4261C61C-5D50-44CD-BD25-FFF5417357B3}" type="sibTrans" cxnId="{5D2A3B7C-19BF-4941-9ED1-042694626974}">
      <dgm:prSet/>
      <dgm:spPr/>
      <dgm:t>
        <a:bodyPr/>
        <a:lstStyle/>
        <a:p>
          <a:endParaRPr kumimoji="1" lang="ja-JP" altLang="en-US"/>
        </a:p>
      </dgm:t>
    </dgm:pt>
    <dgm:pt modelId="{ECD03F0D-953E-44B0-8532-C8841F4C7704}" type="pres">
      <dgm:prSet presAssocID="{ACBCF784-17BF-48B1-BB03-348B39893739}" presName="CompostProcess" presStyleCnt="0">
        <dgm:presLayoutVars>
          <dgm:dir/>
          <dgm:resizeHandles val="exact"/>
        </dgm:presLayoutVars>
      </dgm:prSet>
      <dgm:spPr/>
    </dgm:pt>
    <dgm:pt modelId="{8D55EC8E-8A5E-457E-8091-E48DB664D950}" type="pres">
      <dgm:prSet presAssocID="{ACBCF784-17BF-48B1-BB03-348B39893739}" presName="arrow" presStyleLbl="bgShp" presStyleIdx="0" presStyleCnt="1" custScaleX="117647" custLinFactNeighborX="52" custLinFactNeighborY="1184"/>
      <dgm:spPr/>
    </dgm:pt>
    <dgm:pt modelId="{90FF8273-6D32-40F5-B23B-201DBDC12004}" type="pres">
      <dgm:prSet presAssocID="{ACBCF784-17BF-48B1-BB03-348B39893739}" presName="linearProcess" presStyleCnt="0"/>
      <dgm:spPr/>
    </dgm:pt>
    <dgm:pt modelId="{25D77715-DC82-4B72-A0F7-E36098BDC77C}" type="pres">
      <dgm:prSet presAssocID="{F1470065-3DB0-41B1-8283-1A22FC4C3F50}" presName="textNode" presStyleLbl="node1" presStyleIdx="0" presStyleCnt="4" custScaleX="55355" custScaleY="89786" custLinFactX="-2649" custLinFactNeighborX="-100000" custLinFactNeighborY="5660">
        <dgm:presLayoutVars>
          <dgm:bulletEnabled val="1"/>
        </dgm:presLayoutVars>
      </dgm:prSet>
      <dgm:spPr/>
    </dgm:pt>
    <dgm:pt modelId="{9649664F-50E8-46FE-AAF5-C9ABF7EB24F3}" type="pres">
      <dgm:prSet presAssocID="{0FCDE314-67EA-4691-8CD5-BC43B697044B}" presName="sibTrans" presStyleCnt="0"/>
      <dgm:spPr/>
    </dgm:pt>
    <dgm:pt modelId="{ED6C9861-72CA-4C4D-A47F-297F45F07536}" type="pres">
      <dgm:prSet presAssocID="{BD3C3DAD-059C-4DC9-A92E-587B0C6515C1}" presName="textNode" presStyleLbl="node1" presStyleIdx="1" presStyleCnt="4" custScaleX="56523" custScaleY="97885" custLinFactX="-122" custLinFactNeighborX="-100000" custLinFactNeighborY="5661">
        <dgm:presLayoutVars>
          <dgm:bulletEnabled val="1"/>
        </dgm:presLayoutVars>
      </dgm:prSet>
      <dgm:spPr/>
    </dgm:pt>
    <dgm:pt modelId="{155EAC3B-F948-4CD3-8A60-48CBAD70D293}" type="pres">
      <dgm:prSet presAssocID="{92087A2E-EA53-48FB-BFC9-14831C6733B2}" presName="sibTrans" presStyleCnt="0"/>
      <dgm:spPr/>
    </dgm:pt>
    <dgm:pt modelId="{09C9E146-0C8C-4850-870E-C9A5A48AF8AB}" type="pres">
      <dgm:prSet presAssocID="{3321A396-BEA5-4308-8177-595A4EFD252B}" presName="textNode" presStyleLbl="node1" presStyleIdx="2" presStyleCnt="4" custScaleX="57113" custScaleY="97885" custLinFactNeighborX="-65094" custLinFactNeighborY="6526">
        <dgm:presLayoutVars>
          <dgm:bulletEnabled val="1"/>
        </dgm:presLayoutVars>
      </dgm:prSet>
      <dgm:spPr/>
    </dgm:pt>
    <dgm:pt modelId="{17D434AA-F306-4049-8679-AC96536CCFF2}" type="pres">
      <dgm:prSet presAssocID="{959DFE6C-02B8-4689-BF33-18D4EC43857D}" presName="sibTrans" presStyleCnt="0"/>
      <dgm:spPr/>
    </dgm:pt>
    <dgm:pt modelId="{32430DE0-8A9B-4823-9ECC-577F3DB8413D}" type="pres">
      <dgm:prSet presAssocID="{876D47E2-0502-49F7-9935-62E18566F025}" presName="textNode" presStyleLbl="node1" presStyleIdx="3" presStyleCnt="4" custScaleX="59615" custScaleY="97885" custLinFactNeighborX="-48739" custLinFactNeighborY="4529">
        <dgm:presLayoutVars>
          <dgm:bulletEnabled val="1"/>
        </dgm:presLayoutVars>
      </dgm:prSet>
      <dgm:spPr/>
    </dgm:pt>
  </dgm:ptLst>
  <dgm:cxnLst>
    <dgm:cxn modelId="{7DFEFF2C-E5A0-4892-9E08-E21DFBD77540}" type="presOf" srcId="{BD3C3DAD-059C-4DC9-A92E-587B0C6515C1}" destId="{ED6C9861-72CA-4C4D-A47F-297F45F07536}" srcOrd="0" destOrd="0" presId="urn:microsoft.com/office/officeart/2005/8/layout/hProcess9"/>
    <dgm:cxn modelId="{A363F84C-49B3-491B-AA06-533679A80FE1}" type="presOf" srcId="{876D47E2-0502-49F7-9935-62E18566F025}" destId="{32430DE0-8A9B-4823-9ECC-577F3DB8413D}" srcOrd="0" destOrd="0" presId="urn:microsoft.com/office/officeart/2005/8/layout/hProcess9"/>
    <dgm:cxn modelId="{8E944C59-63B7-4D01-BCB6-6D4584ACDBD3}" type="presOf" srcId="{3321A396-BEA5-4308-8177-595A4EFD252B}" destId="{09C9E146-0C8C-4850-870E-C9A5A48AF8AB}" srcOrd="0" destOrd="0" presId="urn:microsoft.com/office/officeart/2005/8/layout/hProcess9"/>
    <dgm:cxn modelId="{47F03F7A-E73B-4C86-A080-6B1F5CAEF33B}" srcId="{ACBCF784-17BF-48B1-BB03-348B39893739}" destId="{BD3C3DAD-059C-4DC9-A92E-587B0C6515C1}" srcOrd="1" destOrd="0" parTransId="{5587B755-CB75-446D-8E33-4D10D584EA96}" sibTransId="{92087A2E-EA53-48FB-BFC9-14831C6733B2}"/>
    <dgm:cxn modelId="{108B8F7B-C35F-4822-B6AC-E8AA3851CB97}" srcId="{ACBCF784-17BF-48B1-BB03-348B39893739}" destId="{F1470065-3DB0-41B1-8283-1A22FC4C3F50}" srcOrd="0" destOrd="0" parTransId="{E76823FB-9477-4B79-A102-C1746831D38B}" sibTransId="{0FCDE314-67EA-4691-8CD5-BC43B697044B}"/>
    <dgm:cxn modelId="{5D2A3B7C-19BF-4941-9ED1-042694626974}" srcId="{ACBCF784-17BF-48B1-BB03-348B39893739}" destId="{876D47E2-0502-49F7-9935-62E18566F025}" srcOrd="3" destOrd="0" parTransId="{EBC5CB65-6695-46CA-B2A7-836EDC93A3E8}" sibTransId="{4261C61C-5D50-44CD-BD25-FFF5417357B3}"/>
    <dgm:cxn modelId="{3358D385-5E99-4B32-BD86-60975EC8D8BE}" srcId="{ACBCF784-17BF-48B1-BB03-348B39893739}" destId="{3321A396-BEA5-4308-8177-595A4EFD252B}" srcOrd="2" destOrd="0" parTransId="{D26893AA-0DA1-4DFC-A659-75DE3D651CC2}" sibTransId="{959DFE6C-02B8-4689-BF33-18D4EC43857D}"/>
    <dgm:cxn modelId="{7AD80D92-6259-4F53-AF0F-469A4F15D5DE}" type="presOf" srcId="{ACBCF784-17BF-48B1-BB03-348B39893739}" destId="{ECD03F0D-953E-44B0-8532-C8841F4C7704}" srcOrd="0" destOrd="0" presId="urn:microsoft.com/office/officeart/2005/8/layout/hProcess9"/>
    <dgm:cxn modelId="{817CA8E2-6B90-4CE9-A542-5409D849246A}" type="presOf" srcId="{F1470065-3DB0-41B1-8283-1A22FC4C3F50}" destId="{25D77715-DC82-4B72-A0F7-E36098BDC77C}" srcOrd="0" destOrd="0" presId="urn:microsoft.com/office/officeart/2005/8/layout/hProcess9"/>
    <dgm:cxn modelId="{C0B0E54A-C801-4116-890E-CE25CDC6C8A0}" type="presParOf" srcId="{ECD03F0D-953E-44B0-8532-C8841F4C7704}" destId="{8D55EC8E-8A5E-457E-8091-E48DB664D950}" srcOrd="0" destOrd="0" presId="urn:microsoft.com/office/officeart/2005/8/layout/hProcess9"/>
    <dgm:cxn modelId="{075156DB-9F51-4495-A1A0-9D2993AACD6F}" type="presParOf" srcId="{ECD03F0D-953E-44B0-8532-C8841F4C7704}" destId="{90FF8273-6D32-40F5-B23B-201DBDC12004}" srcOrd="1" destOrd="0" presId="urn:microsoft.com/office/officeart/2005/8/layout/hProcess9"/>
    <dgm:cxn modelId="{1387C032-6B16-4DD9-9CAA-317656C47D52}" type="presParOf" srcId="{90FF8273-6D32-40F5-B23B-201DBDC12004}" destId="{25D77715-DC82-4B72-A0F7-E36098BDC77C}" srcOrd="0" destOrd="0" presId="urn:microsoft.com/office/officeart/2005/8/layout/hProcess9"/>
    <dgm:cxn modelId="{0E1F5484-C1FC-4E94-B051-041F783A4E25}" type="presParOf" srcId="{90FF8273-6D32-40F5-B23B-201DBDC12004}" destId="{9649664F-50E8-46FE-AAF5-C9ABF7EB24F3}" srcOrd="1" destOrd="0" presId="urn:microsoft.com/office/officeart/2005/8/layout/hProcess9"/>
    <dgm:cxn modelId="{39314942-BBBB-40AD-AA81-B25D79BA30F3}" type="presParOf" srcId="{90FF8273-6D32-40F5-B23B-201DBDC12004}" destId="{ED6C9861-72CA-4C4D-A47F-297F45F07536}" srcOrd="2" destOrd="0" presId="urn:microsoft.com/office/officeart/2005/8/layout/hProcess9"/>
    <dgm:cxn modelId="{1538872C-A614-401C-AFA1-161F96CF67C0}" type="presParOf" srcId="{90FF8273-6D32-40F5-B23B-201DBDC12004}" destId="{155EAC3B-F948-4CD3-8A60-48CBAD70D293}" srcOrd="3" destOrd="0" presId="urn:microsoft.com/office/officeart/2005/8/layout/hProcess9"/>
    <dgm:cxn modelId="{F5DE9892-787A-4040-9E3F-A5E04C32FE44}" type="presParOf" srcId="{90FF8273-6D32-40F5-B23B-201DBDC12004}" destId="{09C9E146-0C8C-4850-870E-C9A5A48AF8AB}" srcOrd="4" destOrd="0" presId="urn:microsoft.com/office/officeart/2005/8/layout/hProcess9"/>
    <dgm:cxn modelId="{C4D90C6B-AFA8-4F86-9E64-F8391EF19A79}" type="presParOf" srcId="{90FF8273-6D32-40F5-B23B-201DBDC12004}" destId="{17D434AA-F306-4049-8679-AC96536CCFF2}" srcOrd="5" destOrd="0" presId="urn:microsoft.com/office/officeart/2005/8/layout/hProcess9"/>
    <dgm:cxn modelId="{FECD13C7-B88B-490A-A58A-55D3C89AE76A}" type="presParOf" srcId="{90FF8273-6D32-40F5-B23B-201DBDC12004}" destId="{32430DE0-8A9B-4823-9ECC-577F3DB8413D}"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448563-0526-4F1C-B700-BCCA1702396D}"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C89260F0-3A4C-488A-BAF8-D331959CD466}">
      <dgm:prSet phldrT="[テキスト]" custT="1"/>
      <dgm:spPr/>
      <dgm:t>
        <a:bodyPr/>
        <a:lstStyle/>
        <a:p>
          <a:r>
            <a:rPr kumimoji="1" lang="ja-JP" altLang="en-US" sz="2400" dirty="0">
              <a:solidFill>
                <a:schemeClr val="tx1"/>
              </a:solidFill>
              <a:latin typeface="Meiryo UI" panose="020B0604030504040204" pitchFamily="50" charset="-128"/>
              <a:ea typeface="Meiryo UI" panose="020B0604030504040204" pitchFamily="50" charset="-128"/>
            </a:rPr>
            <a:t>問題となる行動や症状に着目</a:t>
          </a:r>
          <a:endParaRPr kumimoji="1" lang="ja-JP" altLang="en-US" sz="2400" dirty="0">
            <a:latin typeface="Meiryo UI" panose="020B0604030504040204" pitchFamily="50" charset="-128"/>
            <a:ea typeface="Meiryo UI" panose="020B0604030504040204" pitchFamily="50" charset="-128"/>
          </a:endParaRPr>
        </a:p>
      </dgm:t>
    </dgm:pt>
    <dgm:pt modelId="{39E89AA5-B103-4FC0-84FD-9272F097AE52}" type="parTrans" cxnId="{1929A905-DAAF-4E20-89DA-313FC4A1AC03}">
      <dgm:prSet/>
      <dgm:spPr/>
      <dgm:t>
        <a:bodyPr/>
        <a:lstStyle/>
        <a:p>
          <a:endParaRPr kumimoji="1" lang="ja-JP" altLang="en-US"/>
        </a:p>
      </dgm:t>
    </dgm:pt>
    <dgm:pt modelId="{562EBB66-AA15-41DD-9921-AFD7E3715DE1}" type="sibTrans" cxnId="{1929A905-DAAF-4E20-89DA-313FC4A1AC03}">
      <dgm:prSet/>
      <dgm:spPr/>
      <dgm:t>
        <a:bodyPr/>
        <a:lstStyle/>
        <a:p>
          <a:endParaRPr kumimoji="1" lang="ja-JP" altLang="en-US"/>
        </a:p>
      </dgm:t>
    </dgm:pt>
    <dgm:pt modelId="{20F6D2D5-94E5-401E-9693-C3DAEE70124F}">
      <dgm:prSet phldrT="[テキスト]" custT="1"/>
      <dgm:spPr/>
      <dgm:t>
        <a:bodyPr/>
        <a:lstStyle/>
        <a:p>
          <a:r>
            <a:rPr kumimoji="1" lang="ja-JP" altLang="en-US" sz="2400" dirty="0">
              <a:solidFill>
                <a:schemeClr val="tx1"/>
              </a:solidFill>
              <a:latin typeface="Meiryo UI" panose="020B0604030504040204" pitchFamily="50" charset="-128"/>
              <a:ea typeface="Meiryo UI" panose="020B0604030504040204" pitchFamily="50" charset="-128"/>
            </a:rPr>
            <a:t>問題や症状の改善を願った　即時的な対応</a:t>
          </a:r>
          <a:endParaRPr kumimoji="1" lang="ja-JP" altLang="en-US" sz="2400" dirty="0"/>
        </a:p>
      </dgm:t>
    </dgm:pt>
    <dgm:pt modelId="{3D2D0B76-E73C-4DE4-92D7-D346CC4BFE67}" type="parTrans" cxnId="{70A27387-3BAE-43F0-BDEC-0C3D5CA32CBF}">
      <dgm:prSet/>
      <dgm:spPr/>
      <dgm:t>
        <a:bodyPr/>
        <a:lstStyle/>
        <a:p>
          <a:endParaRPr kumimoji="1" lang="ja-JP" altLang="en-US"/>
        </a:p>
      </dgm:t>
    </dgm:pt>
    <dgm:pt modelId="{1A635455-EEB3-458B-8589-3AC7C196D358}" type="sibTrans" cxnId="{70A27387-3BAE-43F0-BDEC-0C3D5CA32CBF}">
      <dgm:prSet/>
      <dgm:spPr/>
      <dgm:t>
        <a:bodyPr/>
        <a:lstStyle/>
        <a:p>
          <a:endParaRPr kumimoji="1" lang="ja-JP" altLang="en-US"/>
        </a:p>
      </dgm:t>
    </dgm:pt>
    <dgm:pt modelId="{5F6EBE93-0A96-4BB3-B835-BF00D6AEA3FB}">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期待される対応</a:t>
          </a:r>
        </a:p>
      </dgm:t>
    </dgm:pt>
    <dgm:pt modelId="{20BB5F05-C440-4CEE-BC14-EABDFEBFB6E9}" type="parTrans" cxnId="{E4E64103-7BE8-422E-96C8-2323E79FEC13}">
      <dgm:prSet/>
      <dgm:spPr/>
      <dgm:t>
        <a:bodyPr/>
        <a:lstStyle/>
        <a:p>
          <a:endParaRPr kumimoji="1" lang="ja-JP" altLang="en-US"/>
        </a:p>
      </dgm:t>
    </dgm:pt>
    <dgm:pt modelId="{C9200EB0-1216-4371-99A3-FBEB2779254F}" type="sibTrans" cxnId="{E4E64103-7BE8-422E-96C8-2323E79FEC13}">
      <dgm:prSet/>
      <dgm:spPr/>
      <dgm:t>
        <a:bodyPr/>
        <a:lstStyle/>
        <a:p>
          <a:endParaRPr kumimoji="1" lang="ja-JP" altLang="en-US"/>
        </a:p>
      </dgm:t>
    </dgm:pt>
    <dgm:pt modelId="{345FEC88-CBDF-414A-85DB-EE2DF606C3D2}">
      <dgm:prSet phldrT="[テキスト]" custT="1"/>
      <dgm:spPr/>
      <dgm:t>
        <a:bodyPr/>
        <a:lstStyle/>
        <a:p>
          <a:r>
            <a:rPr kumimoji="1" lang="ja-JP" altLang="en-US" sz="2400" dirty="0">
              <a:solidFill>
                <a:schemeClr val="tx1"/>
              </a:solidFill>
              <a:latin typeface="Meiryo UI" panose="020B0604030504040204" pitchFamily="50" charset="-128"/>
              <a:ea typeface="Meiryo UI" panose="020B0604030504040204" pitchFamily="50" charset="-128"/>
            </a:rPr>
            <a:t>問題の背景にある　　　　　　　より本質的な課題に着目</a:t>
          </a:r>
          <a:endParaRPr kumimoji="1" lang="ja-JP" altLang="en-US" sz="2400" dirty="0">
            <a:latin typeface="Meiryo UI" panose="020B0604030504040204" pitchFamily="50" charset="-128"/>
            <a:ea typeface="Meiryo UI" panose="020B0604030504040204" pitchFamily="50" charset="-128"/>
          </a:endParaRPr>
        </a:p>
      </dgm:t>
    </dgm:pt>
    <dgm:pt modelId="{36A467E6-2418-4564-BB77-31D9EFA7E116}" type="parTrans" cxnId="{25E15196-9772-4B55-BFAA-F7489BEA2CE0}">
      <dgm:prSet/>
      <dgm:spPr/>
      <dgm:t>
        <a:bodyPr/>
        <a:lstStyle/>
        <a:p>
          <a:endParaRPr kumimoji="1" lang="ja-JP" altLang="en-US"/>
        </a:p>
      </dgm:t>
    </dgm:pt>
    <dgm:pt modelId="{DBFAD1D3-9077-42C6-BEB2-B9F55B30BED9}" type="sibTrans" cxnId="{25E15196-9772-4B55-BFAA-F7489BEA2CE0}">
      <dgm:prSet/>
      <dgm:spPr/>
      <dgm:t>
        <a:bodyPr/>
        <a:lstStyle/>
        <a:p>
          <a:endParaRPr kumimoji="1" lang="ja-JP" altLang="en-US"/>
        </a:p>
      </dgm:t>
    </dgm:pt>
    <dgm:pt modelId="{7C3CDFEE-6847-4662-B9F0-66745B2DA93C}">
      <dgm:prSet phldrT="[テキスト]" custT="1"/>
      <dgm:spPr/>
      <dgm:t>
        <a:bodyPr/>
        <a:lstStyle/>
        <a:p>
          <a:r>
            <a:rPr kumimoji="1" lang="ja-JP" altLang="en-US" sz="2400" dirty="0">
              <a:solidFill>
                <a:schemeClr val="tx1"/>
              </a:solidFill>
              <a:latin typeface="Meiryo UI" panose="020B0604030504040204" pitchFamily="50" charset="-128"/>
              <a:ea typeface="Meiryo UI" panose="020B0604030504040204" pitchFamily="50" charset="-128"/>
            </a:rPr>
            <a:t>問題の改善に向けた　　　　　手立ての提供</a:t>
          </a:r>
          <a:endParaRPr kumimoji="1" lang="ja-JP" altLang="en-US" sz="2400" dirty="0"/>
        </a:p>
      </dgm:t>
    </dgm:pt>
    <dgm:pt modelId="{7F974F2E-67F5-4043-B694-4205E81DAB72}" type="parTrans" cxnId="{552CD4F6-5B9E-4835-9467-A5F2A9D070AB}">
      <dgm:prSet/>
      <dgm:spPr/>
      <dgm:t>
        <a:bodyPr/>
        <a:lstStyle/>
        <a:p>
          <a:endParaRPr kumimoji="1" lang="ja-JP" altLang="en-US"/>
        </a:p>
      </dgm:t>
    </dgm:pt>
    <dgm:pt modelId="{5B5586B3-FC78-4AEC-8A23-75120850AB9D}" type="sibTrans" cxnId="{552CD4F6-5B9E-4835-9467-A5F2A9D070AB}">
      <dgm:prSet/>
      <dgm:spPr/>
      <dgm:t>
        <a:bodyPr/>
        <a:lstStyle/>
        <a:p>
          <a:endParaRPr kumimoji="1" lang="ja-JP" altLang="en-US"/>
        </a:p>
      </dgm:t>
    </dgm:pt>
    <dgm:pt modelId="{A64299E6-35F5-419E-BF36-40600993F673}">
      <dgm:prSet phldrT="[テキスト]" custT="1"/>
      <dgm:spPr/>
      <dgm:t>
        <a:bodyPr/>
        <a:lstStyle/>
        <a:p>
          <a:r>
            <a:rPr kumimoji="1" lang="ja-JP" altLang="en-US" sz="2400" dirty="0">
              <a:latin typeface="Meiryo UI" panose="020B0604030504040204" pitchFamily="50" charset="-128"/>
              <a:ea typeface="Meiryo UI" panose="020B0604030504040204" pitchFamily="50" charset="-128"/>
            </a:rPr>
            <a:t>緊急時などに限定した対応</a:t>
          </a:r>
        </a:p>
      </dgm:t>
    </dgm:pt>
    <dgm:pt modelId="{2C0F2097-7C0A-436F-893B-DEAC93FBFB17}" type="sibTrans" cxnId="{EAEBF4FA-B84D-4148-B2B7-9954B656BD54}">
      <dgm:prSet/>
      <dgm:spPr/>
      <dgm:t>
        <a:bodyPr/>
        <a:lstStyle/>
        <a:p>
          <a:endParaRPr kumimoji="1" lang="ja-JP" altLang="en-US"/>
        </a:p>
      </dgm:t>
    </dgm:pt>
    <dgm:pt modelId="{1F6669CD-440B-43A3-B76B-A6D49632DAC3}" type="parTrans" cxnId="{EAEBF4FA-B84D-4148-B2B7-9954B656BD54}">
      <dgm:prSet/>
      <dgm:spPr/>
      <dgm:t>
        <a:bodyPr/>
        <a:lstStyle/>
        <a:p>
          <a:endParaRPr kumimoji="1" lang="ja-JP" altLang="en-US"/>
        </a:p>
      </dgm:t>
    </dgm:pt>
    <dgm:pt modelId="{290E41F6-28E2-40D2-A6D5-0CE7A3BA39D2}" type="pres">
      <dgm:prSet presAssocID="{C3448563-0526-4F1C-B700-BCCA1702396D}" presName="Name0" presStyleCnt="0">
        <dgm:presLayoutVars>
          <dgm:dir/>
          <dgm:animLvl val="lvl"/>
          <dgm:resizeHandles val="exact"/>
        </dgm:presLayoutVars>
      </dgm:prSet>
      <dgm:spPr/>
    </dgm:pt>
    <dgm:pt modelId="{EB7F90A6-4BE7-4504-BE0F-320CF89B63F7}" type="pres">
      <dgm:prSet presAssocID="{A64299E6-35F5-419E-BF36-40600993F673}" presName="vertFlow" presStyleCnt="0"/>
      <dgm:spPr/>
    </dgm:pt>
    <dgm:pt modelId="{C818DD22-5297-42FF-9235-1C165B9DC0FC}" type="pres">
      <dgm:prSet presAssocID="{A64299E6-35F5-419E-BF36-40600993F673}" presName="header" presStyleLbl="node1" presStyleIdx="0" presStyleCnt="2"/>
      <dgm:spPr/>
    </dgm:pt>
    <dgm:pt modelId="{D18647EF-8B52-4743-8916-0D9A1D654202}" type="pres">
      <dgm:prSet presAssocID="{39E89AA5-B103-4FC0-84FD-9272F097AE52}" presName="parTrans" presStyleLbl="sibTrans2D1" presStyleIdx="0" presStyleCnt="4"/>
      <dgm:spPr/>
    </dgm:pt>
    <dgm:pt modelId="{D7DC09FC-A200-4B09-9DCF-6B70E8FE8FFE}" type="pres">
      <dgm:prSet presAssocID="{C89260F0-3A4C-488A-BAF8-D331959CD466}" presName="child" presStyleLbl="alignAccFollowNode1" presStyleIdx="0" presStyleCnt="4">
        <dgm:presLayoutVars>
          <dgm:chMax val="0"/>
          <dgm:bulletEnabled val="1"/>
        </dgm:presLayoutVars>
      </dgm:prSet>
      <dgm:spPr/>
    </dgm:pt>
    <dgm:pt modelId="{CFE2651C-8B40-4B5D-A475-00206CA97EAF}" type="pres">
      <dgm:prSet presAssocID="{562EBB66-AA15-41DD-9921-AFD7E3715DE1}" presName="sibTrans" presStyleLbl="sibTrans2D1" presStyleIdx="1" presStyleCnt="4"/>
      <dgm:spPr/>
    </dgm:pt>
    <dgm:pt modelId="{06EF8AA7-ACEC-4610-9D57-894600F724A9}" type="pres">
      <dgm:prSet presAssocID="{20F6D2D5-94E5-401E-9693-C3DAEE70124F}" presName="child" presStyleLbl="alignAccFollowNode1" presStyleIdx="1" presStyleCnt="4">
        <dgm:presLayoutVars>
          <dgm:chMax val="0"/>
          <dgm:bulletEnabled val="1"/>
        </dgm:presLayoutVars>
      </dgm:prSet>
      <dgm:spPr/>
    </dgm:pt>
    <dgm:pt modelId="{84CD8E7B-E892-478D-84A8-CB2B7993ADCE}" type="pres">
      <dgm:prSet presAssocID="{A64299E6-35F5-419E-BF36-40600993F673}" presName="hSp" presStyleCnt="0"/>
      <dgm:spPr/>
    </dgm:pt>
    <dgm:pt modelId="{81569ECB-04E1-44A5-A76F-917DDED2B511}" type="pres">
      <dgm:prSet presAssocID="{5F6EBE93-0A96-4BB3-B835-BF00D6AEA3FB}" presName="vertFlow" presStyleCnt="0"/>
      <dgm:spPr/>
    </dgm:pt>
    <dgm:pt modelId="{8429A2F9-3768-4F0E-9058-C311EED6AE4E}" type="pres">
      <dgm:prSet presAssocID="{5F6EBE93-0A96-4BB3-B835-BF00D6AEA3FB}" presName="header" presStyleLbl="node1" presStyleIdx="1" presStyleCnt="2"/>
      <dgm:spPr/>
    </dgm:pt>
    <dgm:pt modelId="{C51F9F40-B4AD-4C1C-B6E1-993D2010D6BB}" type="pres">
      <dgm:prSet presAssocID="{36A467E6-2418-4564-BB77-31D9EFA7E116}" presName="parTrans" presStyleLbl="sibTrans2D1" presStyleIdx="2" presStyleCnt="4"/>
      <dgm:spPr/>
    </dgm:pt>
    <dgm:pt modelId="{B24BAB14-48D2-4C07-95B7-4D76D6C45C43}" type="pres">
      <dgm:prSet presAssocID="{345FEC88-CBDF-414A-85DB-EE2DF606C3D2}" presName="child" presStyleLbl="alignAccFollowNode1" presStyleIdx="2" presStyleCnt="4">
        <dgm:presLayoutVars>
          <dgm:chMax val="0"/>
          <dgm:bulletEnabled val="1"/>
        </dgm:presLayoutVars>
      </dgm:prSet>
      <dgm:spPr/>
    </dgm:pt>
    <dgm:pt modelId="{0EFF7037-50BD-4C1F-8114-2461EB4FE561}" type="pres">
      <dgm:prSet presAssocID="{DBFAD1D3-9077-42C6-BEB2-B9F55B30BED9}" presName="sibTrans" presStyleLbl="sibTrans2D1" presStyleIdx="3" presStyleCnt="4"/>
      <dgm:spPr/>
    </dgm:pt>
    <dgm:pt modelId="{F1CF56C0-C891-43FE-94C3-C71C6D2C00CE}" type="pres">
      <dgm:prSet presAssocID="{7C3CDFEE-6847-4662-B9F0-66745B2DA93C}" presName="child" presStyleLbl="alignAccFollowNode1" presStyleIdx="3" presStyleCnt="4">
        <dgm:presLayoutVars>
          <dgm:chMax val="0"/>
          <dgm:bulletEnabled val="1"/>
        </dgm:presLayoutVars>
      </dgm:prSet>
      <dgm:spPr/>
    </dgm:pt>
  </dgm:ptLst>
  <dgm:cxnLst>
    <dgm:cxn modelId="{E4E64103-7BE8-422E-96C8-2323E79FEC13}" srcId="{C3448563-0526-4F1C-B700-BCCA1702396D}" destId="{5F6EBE93-0A96-4BB3-B835-BF00D6AEA3FB}" srcOrd="1" destOrd="0" parTransId="{20BB5F05-C440-4CEE-BC14-EABDFEBFB6E9}" sibTransId="{C9200EB0-1216-4371-99A3-FBEB2779254F}"/>
    <dgm:cxn modelId="{1929A905-DAAF-4E20-89DA-313FC4A1AC03}" srcId="{A64299E6-35F5-419E-BF36-40600993F673}" destId="{C89260F0-3A4C-488A-BAF8-D331959CD466}" srcOrd="0" destOrd="0" parTransId="{39E89AA5-B103-4FC0-84FD-9272F097AE52}" sibTransId="{562EBB66-AA15-41DD-9921-AFD7E3715DE1}"/>
    <dgm:cxn modelId="{8E3B9215-B919-4F4D-BFE5-886136DCF065}" type="presOf" srcId="{7C3CDFEE-6847-4662-B9F0-66745B2DA93C}" destId="{F1CF56C0-C891-43FE-94C3-C71C6D2C00CE}" srcOrd="0" destOrd="0" presId="urn:microsoft.com/office/officeart/2005/8/layout/lProcess1"/>
    <dgm:cxn modelId="{7E809023-7FB0-4029-B931-703BC06E912B}" type="presOf" srcId="{345FEC88-CBDF-414A-85DB-EE2DF606C3D2}" destId="{B24BAB14-48D2-4C07-95B7-4D76D6C45C43}" srcOrd="0" destOrd="0" presId="urn:microsoft.com/office/officeart/2005/8/layout/lProcess1"/>
    <dgm:cxn modelId="{4405EA28-F7DC-456F-9CAB-FF62793B68A9}" type="presOf" srcId="{A64299E6-35F5-419E-BF36-40600993F673}" destId="{C818DD22-5297-42FF-9235-1C165B9DC0FC}" srcOrd="0" destOrd="0" presId="urn:microsoft.com/office/officeart/2005/8/layout/lProcess1"/>
    <dgm:cxn modelId="{87C98F30-B3BB-43F3-8F92-08903B163079}" type="presOf" srcId="{C3448563-0526-4F1C-B700-BCCA1702396D}" destId="{290E41F6-28E2-40D2-A6D5-0CE7A3BA39D2}" srcOrd="0" destOrd="0" presId="urn:microsoft.com/office/officeart/2005/8/layout/lProcess1"/>
    <dgm:cxn modelId="{704CF447-0C0D-4D6E-A957-2F570DD03F66}" type="presOf" srcId="{C89260F0-3A4C-488A-BAF8-D331959CD466}" destId="{D7DC09FC-A200-4B09-9DCF-6B70E8FE8FFE}" srcOrd="0" destOrd="0" presId="urn:microsoft.com/office/officeart/2005/8/layout/lProcess1"/>
    <dgm:cxn modelId="{70A27387-3BAE-43F0-BDEC-0C3D5CA32CBF}" srcId="{A64299E6-35F5-419E-BF36-40600993F673}" destId="{20F6D2D5-94E5-401E-9693-C3DAEE70124F}" srcOrd="1" destOrd="0" parTransId="{3D2D0B76-E73C-4DE4-92D7-D346CC4BFE67}" sibTransId="{1A635455-EEB3-458B-8589-3AC7C196D358}"/>
    <dgm:cxn modelId="{25E15196-9772-4B55-BFAA-F7489BEA2CE0}" srcId="{5F6EBE93-0A96-4BB3-B835-BF00D6AEA3FB}" destId="{345FEC88-CBDF-414A-85DB-EE2DF606C3D2}" srcOrd="0" destOrd="0" parTransId="{36A467E6-2418-4564-BB77-31D9EFA7E116}" sibTransId="{DBFAD1D3-9077-42C6-BEB2-B9F55B30BED9}"/>
    <dgm:cxn modelId="{BA12539A-894D-48BF-919C-70E0010E11E2}" type="presOf" srcId="{20F6D2D5-94E5-401E-9693-C3DAEE70124F}" destId="{06EF8AA7-ACEC-4610-9D57-894600F724A9}" srcOrd="0" destOrd="0" presId="urn:microsoft.com/office/officeart/2005/8/layout/lProcess1"/>
    <dgm:cxn modelId="{B591C4BB-CF77-401B-A510-9969D758B0E3}" type="presOf" srcId="{36A467E6-2418-4564-BB77-31D9EFA7E116}" destId="{C51F9F40-B4AD-4C1C-B6E1-993D2010D6BB}" srcOrd="0" destOrd="0" presId="urn:microsoft.com/office/officeart/2005/8/layout/lProcess1"/>
    <dgm:cxn modelId="{628066C7-1D62-402A-B960-1C8BD499B04B}" type="presOf" srcId="{5F6EBE93-0A96-4BB3-B835-BF00D6AEA3FB}" destId="{8429A2F9-3768-4F0E-9058-C311EED6AE4E}" srcOrd="0" destOrd="0" presId="urn:microsoft.com/office/officeart/2005/8/layout/lProcess1"/>
    <dgm:cxn modelId="{7B91E8D9-4F7E-429C-9154-156DF2D32ECB}" type="presOf" srcId="{39E89AA5-B103-4FC0-84FD-9272F097AE52}" destId="{D18647EF-8B52-4743-8916-0D9A1D654202}" srcOrd="0" destOrd="0" presId="urn:microsoft.com/office/officeart/2005/8/layout/lProcess1"/>
    <dgm:cxn modelId="{F8B010DE-6715-4316-BEAA-5196D6CEBCC0}" type="presOf" srcId="{DBFAD1D3-9077-42C6-BEB2-B9F55B30BED9}" destId="{0EFF7037-50BD-4C1F-8114-2461EB4FE561}" srcOrd="0" destOrd="0" presId="urn:microsoft.com/office/officeart/2005/8/layout/lProcess1"/>
    <dgm:cxn modelId="{19726CEF-11CF-4CFB-860E-B5F7154189D5}" type="presOf" srcId="{562EBB66-AA15-41DD-9921-AFD7E3715DE1}" destId="{CFE2651C-8B40-4B5D-A475-00206CA97EAF}" srcOrd="0" destOrd="0" presId="urn:microsoft.com/office/officeart/2005/8/layout/lProcess1"/>
    <dgm:cxn modelId="{552CD4F6-5B9E-4835-9467-A5F2A9D070AB}" srcId="{5F6EBE93-0A96-4BB3-B835-BF00D6AEA3FB}" destId="{7C3CDFEE-6847-4662-B9F0-66745B2DA93C}" srcOrd="1" destOrd="0" parTransId="{7F974F2E-67F5-4043-B694-4205E81DAB72}" sibTransId="{5B5586B3-FC78-4AEC-8A23-75120850AB9D}"/>
    <dgm:cxn modelId="{EAEBF4FA-B84D-4148-B2B7-9954B656BD54}" srcId="{C3448563-0526-4F1C-B700-BCCA1702396D}" destId="{A64299E6-35F5-419E-BF36-40600993F673}" srcOrd="0" destOrd="0" parTransId="{1F6669CD-440B-43A3-B76B-A6D49632DAC3}" sibTransId="{2C0F2097-7C0A-436F-893B-DEAC93FBFB17}"/>
    <dgm:cxn modelId="{6CA4C2B8-0641-4ED3-A87C-571749D1E479}" type="presParOf" srcId="{290E41F6-28E2-40D2-A6D5-0CE7A3BA39D2}" destId="{EB7F90A6-4BE7-4504-BE0F-320CF89B63F7}" srcOrd="0" destOrd="0" presId="urn:microsoft.com/office/officeart/2005/8/layout/lProcess1"/>
    <dgm:cxn modelId="{1F5C2BC3-EEAF-4F6B-8649-471EE4F56554}" type="presParOf" srcId="{EB7F90A6-4BE7-4504-BE0F-320CF89B63F7}" destId="{C818DD22-5297-42FF-9235-1C165B9DC0FC}" srcOrd="0" destOrd="0" presId="urn:microsoft.com/office/officeart/2005/8/layout/lProcess1"/>
    <dgm:cxn modelId="{43679EAF-00F2-4AE1-9646-9668D47C8CCC}" type="presParOf" srcId="{EB7F90A6-4BE7-4504-BE0F-320CF89B63F7}" destId="{D18647EF-8B52-4743-8916-0D9A1D654202}" srcOrd="1" destOrd="0" presId="urn:microsoft.com/office/officeart/2005/8/layout/lProcess1"/>
    <dgm:cxn modelId="{77132B71-5607-4231-85DD-DE4C53A0508B}" type="presParOf" srcId="{EB7F90A6-4BE7-4504-BE0F-320CF89B63F7}" destId="{D7DC09FC-A200-4B09-9DCF-6B70E8FE8FFE}" srcOrd="2" destOrd="0" presId="urn:microsoft.com/office/officeart/2005/8/layout/lProcess1"/>
    <dgm:cxn modelId="{BDE0020C-F0FD-4D13-B7A1-1ABF20B874C0}" type="presParOf" srcId="{EB7F90A6-4BE7-4504-BE0F-320CF89B63F7}" destId="{CFE2651C-8B40-4B5D-A475-00206CA97EAF}" srcOrd="3" destOrd="0" presId="urn:microsoft.com/office/officeart/2005/8/layout/lProcess1"/>
    <dgm:cxn modelId="{681B54FD-691B-484C-97F4-7836A3163491}" type="presParOf" srcId="{EB7F90A6-4BE7-4504-BE0F-320CF89B63F7}" destId="{06EF8AA7-ACEC-4610-9D57-894600F724A9}" srcOrd="4" destOrd="0" presId="urn:microsoft.com/office/officeart/2005/8/layout/lProcess1"/>
    <dgm:cxn modelId="{EEE70666-26A3-4E3E-9AB5-CA16733B36EF}" type="presParOf" srcId="{290E41F6-28E2-40D2-A6D5-0CE7A3BA39D2}" destId="{84CD8E7B-E892-478D-84A8-CB2B7993ADCE}" srcOrd="1" destOrd="0" presId="urn:microsoft.com/office/officeart/2005/8/layout/lProcess1"/>
    <dgm:cxn modelId="{CC050491-2A68-4BC3-BD87-4BB364A4435A}" type="presParOf" srcId="{290E41F6-28E2-40D2-A6D5-0CE7A3BA39D2}" destId="{81569ECB-04E1-44A5-A76F-917DDED2B511}" srcOrd="2" destOrd="0" presId="urn:microsoft.com/office/officeart/2005/8/layout/lProcess1"/>
    <dgm:cxn modelId="{D5D4AEC6-AB63-44FA-AFE3-AF9F48623218}" type="presParOf" srcId="{81569ECB-04E1-44A5-A76F-917DDED2B511}" destId="{8429A2F9-3768-4F0E-9058-C311EED6AE4E}" srcOrd="0" destOrd="0" presId="urn:microsoft.com/office/officeart/2005/8/layout/lProcess1"/>
    <dgm:cxn modelId="{C38A20AE-0ECB-46D6-B1A5-1EB104E56310}" type="presParOf" srcId="{81569ECB-04E1-44A5-A76F-917DDED2B511}" destId="{C51F9F40-B4AD-4C1C-B6E1-993D2010D6BB}" srcOrd="1" destOrd="0" presId="urn:microsoft.com/office/officeart/2005/8/layout/lProcess1"/>
    <dgm:cxn modelId="{ED2DEA4F-9B42-44B6-836F-4BB0FC35BC7A}" type="presParOf" srcId="{81569ECB-04E1-44A5-A76F-917DDED2B511}" destId="{B24BAB14-48D2-4C07-95B7-4D76D6C45C43}" srcOrd="2" destOrd="0" presId="urn:microsoft.com/office/officeart/2005/8/layout/lProcess1"/>
    <dgm:cxn modelId="{9EEE2CA9-C940-450F-9941-64B3EC1831A8}" type="presParOf" srcId="{81569ECB-04E1-44A5-A76F-917DDED2B511}" destId="{0EFF7037-50BD-4C1F-8114-2461EB4FE561}" srcOrd="3" destOrd="0" presId="urn:microsoft.com/office/officeart/2005/8/layout/lProcess1"/>
    <dgm:cxn modelId="{4E73BE0E-7885-49EE-971B-2AA9B1E824C2}" type="presParOf" srcId="{81569ECB-04E1-44A5-A76F-917DDED2B511}" destId="{F1CF56C0-C891-43FE-94C3-C71C6D2C00CE}"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5EC8E-8A5E-457E-8091-E48DB664D950}">
      <dsp:nvSpPr>
        <dsp:cNvPr id="0" name=""/>
        <dsp:cNvSpPr/>
      </dsp:nvSpPr>
      <dsp:spPr>
        <a:xfrm>
          <a:off x="4" y="0"/>
          <a:ext cx="8396497" cy="4452936"/>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25D77715-DC82-4B72-A0F7-E36098BDC77C}">
      <dsp:nvSpPr>
        <dsp:cNvPr id="0" name=""/>
        <dsp:cNvSpPr/>
      </dsp:nvSpPr>
      <dsp:spPr>
        <a:xfrm>
          <a:off x="0" y="1527659"/>
          <a:ext cx="1594532" cy="1599245"/>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latin typeface="Meiryo UI" panose="020B0604030504040204" pitchFamily="50" charset="-128"/>
              <a:ea typeface="Meiryo UI" panose="020B0604030504040204" pitchFamily="50" charset="-128"/>
            </a:rPr>
            <a:t>アドミッションケア</a:t>
          </a:r>
        </a:p>
      </dsp:txBody>
      <dsp:txXfrm>
        <a:off x="77839" y="1605498"/>
        <a:ext cx="1438854" cy="1443567"/>
      </dsp:txXfrm>
    </dsp:sp>
    <dsp:sp modelId="{ED6C9861-72CA-4C4D-A47F-297F45F07536}">
      <dsp:nvSpPr>
        <dsp:cNvPr id="0" name=""/>
        <dsp:cNvSpPr/>
      </dsp:nvSpPr>
      <dsp:spPr>
        <a:xfrm>
          <a:off x="1866967" y="1455549"/>
          <a:ext cx="1628177" cy="1743502"/>
        </a:xfrm>
        <a:prstGeom prst="roundRect">
          <a:avLst/>
        </a:prstGeom>
        <a:gradFill rotWithShape="0">
          <a:gsLst>
            <a:gs pos="0">
              <a:schemeClr val="accent5">
                <a:hueOff val="-2252848"/>
                <a:satOff val="-5806"/>
                <a:lumOff val="-3922"/>
                <a:alphaOff val="0"/>
                <a:lumMod val="110000"/>
                <a:satMod val="105000"/>
                <a:tint val="67000"/>
              </a:schemeClr>
            </a:gs>
            <a:gs pos="50000">
              <a:schemeClr val="accent5">
                <a:hueOff val="-2252848"/>
                <a:satOff val="-5806"/>
                <a:lumOff val="-3922"/>
                <a:alphaOff val="0"/>
                <a:lumMod val="105000"/>
                <a:satMod val="103000"/>
                <a:tint val="73000"/>
              </a:schemeClr>
            </a:gs>
            <a:gs pos="100000">
              <a:schemeClr val="accent5">
                <a:hueOff val="-2252848"/>
                <a:satOff val="-5806"/>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latin typeface="Meiryo UI" panose="020B0604030504040204" pitchFamily="50" charset="-128"/>
              <a:ea typeface="Meiryo UI" panose="020B0604030504040204" pitchFamily="50" charset="-128"/>
            </a:rPr>
            <a:t>インケア</a:t>
          </a:r>
        </a:p>
      </dsp:txBody>
      <dsp:txXfrm>
        <a:off x="1946448" y="1535030"/>
        <a:ext cx="1469215" cy="1584540"/>
      </dsp:txXfrm>
    </dsp:sp>
    <dsp:sp modelId="{09C9E146-0C8C-4850-870E-C9A5A48AF8AB}">
      <dsp:nvSpPr>
        <dsp:cNvPr id="0" name=""/>
        <dsp:cNvSpPr/>
      </dsp:nvSpPr>
      <dsp:spPr>
        <a:xfrm>
          <a:off x="4065029" y="1470956"/>
          <a:ext cx="1645172" cy="1743502"/>
        </a:xfrm>
        <a:prstGeom prst="roundRect">
          <a:avLst/>
        </a:prstGeom>
        <a:gradFill rotWithShape="0">
          <a:gsLst>
            <a:gs pos="0">
              <a:schemeClr val="accent5">
                <a:hueOff val="-4505695"/>
                <a:satOff val="-11613"/>
                <a:lumOff val="-7843"/>
                <a:alphaOff val="0"/>
                <a:lumMod val="110000"/>
                <a:satMod val="105000"/>
                <a:tint val="67000"/>
              </a:schemeClr>
            </a:gs>
            <a:gs pos="50000">
              <a:schemeClr val="accent5">
                <a:hueOff val="-4505695"/>
                <a:satOff val="-11613"/>
                <a:lumOff val="-7843"/>
                <a:alphaOff val="0"/>
                <a:lumMod val="105000"/>
                <a:satMod val="103000"/>
                <a:tint val="73000"/>
              </a:schemeClr>
            </a:gs>
            <a:gs pos="100000">
              <a:schemeClr val="accent5">
                <a:hueOff val="-4505695"/>
                <a:satOff val="-11613"/>
                <a:lumOff val="-7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latin typeface="Meiryo UI" panose="020B0604030504040204" pitchFamily="50" charset="-128"/>
              <a:ea typeface="Meiryo UI" panose="020B0604030504040204" pitchFamily="50" charset="-128"/>
            </a:rPr>
            <a:t>リービング　ケア</a:t>
          </a:r>
        </a:p>
      </dsp:txBody>
      <dsp:txXfrm>
        <a:off x="4145340" y="1551267"/>
        <a:ext cx="1484550" cy="1582880"/>
      </dsp:txXfrm>
    </dsp:sp>
    <dsp:sp modelId="{32430DE0-8A9B-4823-9ECC-577F3DB8413D}">
      <dsp:nvSpPr>
        <dsp:cNvPr id="0" name=""/>
        <dsp:cNvSpPr/>
      </dsp:nvSpPr>
      <dsp:spPr>
        <a:xfrm>
          <a:off x="6198689" y="1435386"/>
          <a:ext cx="1717244" cy="1743502"/>
        </a:xfrm>
        <a:prstGeom prst="round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b="1" kern="1200" dirty="0">
              <a:latin typeface="Meiryo UI" panose="020B0604030504040204" pitchFamily="50" charset="-128"/>
              <a:ea typeface="Meiryo UI" panose="020B0604030504040204" pitchFamily="50" charset="-128"/>
            </a:rPr>
            <a:t>アフター　　　ケア　</a:t>
          </a:r>
        </a:p>
      </dsp:txBody>
      <dsp:txXfrm>
        <a:off x="6282518" y="1519215"/>
        <a:ext cx="1549586" cy="1575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18DD22-5297-42FF-9235-1C165B9DC0FC}">
      <dsp:nvSpPr>
        <dsp:cNvPr id="0" name=""/>
        <dsp:cNvSpPr/>
      </dsp:nvSpPr>
      <dsp:spPr>
        <a:xfrm>
          <a:off x="3169" y="613340"/>
          <a:ext cx="3842644" cy="9606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緊急時などに限定した対応</a:t>
          </a:r>
        </a:p>
      </dsp:txBody>
      <dsp:txXfrm>
        <a:off x="31306" y="641477"/>
        <a:ext cx="3786370" cy="904387"/>
      </dsp:txXfrm>
    </dsp:sp>
    <dsp:sp modelId="{D18647EF-8B52-4743-8916-0D9A1D654202}">
      <dsp:nvSpPr>
        <dsp:cNvPr id="0" name=""/>
        <dsp:cNvSpPr/>
      </dsp:nvSpPr>
      <dsp:spPr>
        <a:xfrm rot="5400000">
          <a:off x="1840434" y="1658059"/>
          <a:ext cx="168115" cy="16811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DC09FC-A200-4B09-9DCF-6B70E8FE8FFE}">
      <dsp:nvSpPr>
        <dsp:cNvPr id="0" name=""/>
        <dsp:cNvSpPr/>
      </dsp:nvSpPr>
      <dsp:spPr>
        <a:xfrm>
          <a:off x="3169" y="1910233"/>
          <a:ext cx="3842644" cy="96066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chemeClr val="tx1"/>
              </a:solidFill>
              <a:latin typeface="Meiryo UI" panose="020B0604030504040204" pitchFamily="50" charset="-128"/>
              <a:ea typeface="Meiryo UI" panose="020B0604030504040204" pitchFamily="50" charset="-128"/>
            </a:rPr>
            <a:t>問題となる行動や症状に着目</a:t>
          </a:r>
          <a:endParaRPr kumimoji="1" lang="ja-JP" altLang="en-US" sz="2400" kern="1200" dirty="0">
            <a:latin typeface="Meiryo UI" panose="020B0604030504040204" pitchFamily="50" charset="-128"/>
            <a:ea typeface="Meiryo UI" panose="020B0604030504040204" pitchFamily="50" charset="-128"/>
          </a:endParaRPr>
        </a:p>
      </dsp:txBody>
      <dsp:txXfrm>
        <a:off x="31306" y="1938370"/>
        <a:ext cx="3786370" cy="904387"/>
      </dsp:txXfrm>
    </dsp:sp>
    <dsp:sp modelId="{CFE2651C-8B40-4B5D-A475-00206CA97EAF}">
      <dsp:nvSpPr>
        <dsp:cNvPr id="0" name=""/>
        <dsp:cNvSpPr/>
      </dsp:nvSpPr>
      <dsp:spPr>
        <a:xfrm rot="5400000">
          <a:off x="1840434" y="2954952"/>
          <a:ext cx="168115" cy="16811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EF8AA7-ACEC-4610-9D57-894600F724A9}">
      <dsp:nvSpPr>
        <dsp:cNvPr id="0" name=""/>
        <dsp:cNvSpPr/>
      </dsp:nvSpPr>
      <dsp:spPr>
        <a:xfrm>
          <a:off x="3169" y="3207126"/>
          <a:ext cx="3842644" cy="96066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chemeClr val="tx1"/>
              </a:solidFill>
              <a:latin typeface="Meiryo UI" panose="020B0604030504040204" pitchFamily="50" charset="-128"/>
              <a:ea typeface="Meiryo UI" panose="020B0604030504040204" pitchFamily="50" charset="-128"/>
            </a:rPr>
            <a:t>問題や症状の改善を願った　即時的な対応</a:t>
          </a:r>
          <a:endParaRPr kumimoji="1" lang="ja-JP" altLang="en-US" sz="2400" kern="1200" dirty="0"/>
        </a:p>
      </dsp:txBody>
      <dsp:txXfrm>
        <a:off x="31306" y="3235263"/>
        <a:ext cx="3786370" cy="904387"/>
      </dsp:txXfrm>
    </dsp:sp>
    <dsp:sp modelId="{8429A2F9-3768-4F0E-9058-C311EED6AE4E}">
      <dsp:nvSpPr>
        <dsp:cNvPr id="0" name=""/>
        <dsp:cNvSpPr/>
      </dsp:nvSpPr>
      <dsp:spPr>
        <a:xfrm>
          <a:off x="4383785" y="613340"/>
          <a:ext cx="3842644" cy="9606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Meiryo UI" panose="020B0604030504040204" pitchFamily="50" charset="-128"/>
              <a:ea typeface="Meiryo UI" panose="020B0604030504040204" pitchFamily="50" charset="-128"/>
            </a:rPr>
            <a:t>期待される対応</a:t>
          </a:r>
        </a:p>
      </dsp:txBody>
      <dsp:txXfrm>
        <a:off x="4411922" y="641477"/>
        <a:ext cx="3786370" cy="904387"/>
      </dsp:txXfrm>
    </dsp:sp>
    <dsp:sp modelId="{C51F9F40-B4AD-4C1C-B6E1-993D2010D6BB}">
      <dsp:nvSpPr>
        <dsp:cNvPr id="0" name=""/>
        <dsp:cNvSpPr/>
      </dsp:nvSpPr>
      <dsp:spPr>
        <a:xfrm rot="5400000">
          <a:off x="6221049" y="1658059"/>
          <a:ext cx="168115" cy="16811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4BAB14-48D2-4C07-95B7-4D76D6C45C43}">
      <dsp:nvSpPr>
        <dsp:cNvPr id="0" name=""/>
        <dsp:cNvSpPr/>
      </dsp:nvSpPr>
      <dsp:spPr>
        <a:xfrm>
          <a:off x="4383785" y="1910233"/>
          <a:ext cx="3842644" cy="96066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chemeClr val="tx1"/>
              </a:solidFill>
              <a:latin typeface="Meiryo UI" panose="020B0604030504040204" pitchFamily="50" charset="-128"/>
              <a:ea typeface="Meiryo UI" panose="020B0604030504040204" pitchFamily="50" charset="-128"/>
            </a:rPr>
            <a:t>問題の背景にある　　　　　　　より本質的な課題に着目</a:t>
          </a:r>
          <a:endParaRPr kumimoji="1" lang="ja-JP" altLang="en-US" sz="2400" kern="1200" dirty="0">
            <a:latin typeface="Meiryo UI" panose="020B0604030504040204" pitchFamily="50" charset="-128"/>
            <a:ea typeface="Meiryo UI" panose="020B0604030504040204" pitchFamily="50" charset="-128"/>
          </a:endParaRPr>
        </a:p>
      </dsp:txBody>
      <dsp:txXfrm>
        <a:off x="4411922" y="1938370"/>
        <a:ext cx="3786370" cy="904387"/>
      </dsp:txXfrm>
    </dsp:sp>
    <dsp:sp modelId="{0EFF7037-50BD-4C1F-8114-2461EB4FE561}">
      <dsp:nvSpPr>
        <dsp:cNvPr id="0" name=""/>
        <dsp:cNvSpPr/>
      </dsp:nvSpPr>
      <dsp:spPr>
        <a:xfrm rot="5400000">
          <a:off x="6221049" y="2954952"/>
          <a:ext cx="168115" cy="16811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CF56C0-C891-43FE-94C3-C71C6D2C00CE}">
      <dsp:nvSpPr>
        <dsp:cNvPr id="0" name=""/>
        <dsp:cNvSpPr/>
      </dsp:nvSpPr>
      <dsp:spPr>
        <a:xfrm>
          <a:off x="4383785" y="3207126"/>
          <a:ext cx="3842644" cy="960661"/>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chemeClr val="tx1"/>
              </a:solidFill>
              <a:latin typeface="Meiryo UI" panose="020B0604030504040204" pitchFamily="50" charset="-128"/>
              <a:ea typeface="Meiryo UI" panose="020B0604030504040204" pitchFamily="50" charset="-128"/>
            </a:rPr>
            <a:t>問題の改善に向けた　　　　　手立ての提供</a:t>
          </a:r>
          <a:endParaRPr kumimoji="1" lang="ja-JP" altLang="en-US" sz="2400" kern="1200" dirty="0"/>
        </a:p>
      </dsp:txBody>
      <dsp:txXfrm>
        <a:off x="4411922" y="3235263"/>
        <a:ext cx="3786370" cy="9043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2-14T15:40:55.80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263B603-3033-4015-B491-E940B5762A5E}" type="datetimeFigureOut">
              <a:rPr kumimoji="1" lang="ja-JP" altLang="en-US" smtClean="0"/>
              <a:t>2021/4/3</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CC4CF8C-A54F-4680-AAF8-E38E668BCE56}" type="slidenum">
              <a:rPr kumimoji="1" lang="ja-JP" altLang="en-US" smtClean="0"/>
              <a:t>‹#›</a:t>
            </a:fld>
            <a:endParaRPr kumimoji="1" lang="ja-JP" altLang="en-US"/>
          </a:p>
        </p:txBody>
      </p:sp>
    </p:spTree>
    <p:extLst>
      <p:ext uri="{BB962C8B-B14F-4D97-AF65-F5344CB8AC3E}">
        <p14:creationId xmlns:p14="http://schemas.microsoft.com/office/powerpoint/2010/main" val="32756431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86710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入所児童を多面的に理解することが大切。</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①～⑦のような情報を把握するにはかかわりをもつ機関からの情報把握、本人や家族からの聞き取り、かかわりながらの行動観察などがその手立てとなる。そして、常に新しい情報へと更新する必要がある。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情報は施設内だけで集めることはできない。児童相談所や、これまでかかわりのある施設や機関などの協力が欠かせない。</a:t>
            </a:r>
          </a:p>
          <a:p>
            <a:endParaRPr kumimoji="1" lang="ja-JP" altLang="en-US" dirty="0"/>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10</a:t>
            </a:fld>
            <a:endParaRPr kumimoji="1" lang="ja-JP" altLang="en-US"/>
          </a:p>
        </p:txBody>
      </p:sp>
    </p:spTree>
    <p:extLst>
      <p:ext uri="{BB962C8B-B14F-4D97-AF65-F5344CB8AC3E}">
        <p14:creationId xmlns:p14="http://schemas.microsoft.com/office/powerpoint/2010/main" val="1633883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児童養護施設は子どもたちの暮らしの場であることから、入所児童に関する情報の宝庫である。特に行動観察を通して最新の情報を得ることは児童養護施設職員の大切な役割である。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子どもの表情や言動、生活の様子や環境などを観察することが大切。</a:t>
            </a:r>
            <a:endParaRPr kumimoji="1" lang="en-US" altLang="ja-JP" dirty="0"/>
          </a:p>
          <a:p>
            <a:pPr marL="0" indent="0">
              <a:buFont typeface="Arial" panose="020B0604020202020204" pitchFamily="34" charset="0"/>
              <a:buNone/>
            </a:pP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①</a:t>
            </a:r>
            <a:r>
              <a:rPr kumimoji="1" lang="ja-JP" altLang="en-US" sz="1200" b="0" dirty="0">
                <a:solidFill>
                  <a:schemeClr val="tx1"/>
                </a:solidFill>
                <a:latin typeface="Meiryo UI" panose="020B0604030504040204" pitchFamily="50" charset="-128"/>
                <a:ea typeface="Meiryo UI" panose="020B0604030504040204" pitchFamily="50" charset="-128"/>
              </a:rPr>
              <a:t>子どもの行動には意味がある。（背景も視野に）</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b="0" dirty="0">
                <a:solidFill>
                  <a:schemeClr val="tx1"/>
                </a:solidFill>
                <a:latin typeface="Meiryo UI" panose="020B0604030504040204" pitchFamily="50" charset="-128"/>
                <a:ea typeface="Meiryo UI" panose="020B0604030504040204" pitchFamily="50" charset="-128"/>
              </a:rPr>
              <a:t>　　子どもの行動の前後、他児とのかかわりや関係性、職員とのかかわりや関係性、入所前の生活との関連付けなどを考慮する。</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②</a:t>
            </a:r>
            <a:r>
              <a:rPr lang="ja-JP" altLang="en-US" sz="1200" dirty="0">
                <a:latin typeface="Meiryo UI" panose="020B0604030504040204" pitchFamily="50" charset="-128"/>
                <a:ea typeface="Meiryo UI" panose="020B0604030504040204" pitchFamily="50" charset="-128"/>
              </a:rPr>
              <a:t>子どものサイン（混乱や解離等、危機的状況の表出）に気付く。</a:t>
            </a: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dirty="0"/>
              <a:t>　　被虐待体験、分離体験、喪失体験は子どもの心を深く傷つけ、入所後の生活に様々な影響を与える。</a:t>
            </a:r>
            <a:endParaRPr kumimoji="1" lang="en-US" altLang="ja-JP" dirty="0"/>
          </a:p>
          <a:p>
            <a:pPr marL="0" indent="0">
              <a:buFont typeface="Arial" panose="020B0604020202020204" pitchFamily="34" charset="0"/>
              <a:buNone/>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③</a:t>
            </a:r>
            <a:r>
              <a:rPr kumimoji="1" lang="ja-JP" altLang="en-US" sz="1200" dirty="0">
                <a:latin typeface="Meiryo UI" panose="020B0604030504040204" pitchFamily="50" charset="-128"/>
                <a:ea typeface="Meiryo UI" panose="020B0604030504040204" pitchFamily="50" charset="-128"/>
              </a:rPr>
              <a:t>緊急時の対応も確認し、的確に動けるようにする</a:t>
            </a:r>
            <a:r>
              <a:rPr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dirty="0"/>
              <a:t>　　小規模化・地域分散化によって初級職員が一人で勤務する機会も多くなってくる。緊急時の対応をマニュアルなどで確認し実践できるように備える。</a:t>
            </a:r>
            <a:endParaRPr kumimoji="1" lang="en-US" altLang="ja-JP" dirty="0"/>
          </a:p>
          <a:p>
            <a:pPr marL="0" indent="0">
              <a:buFont typeface="Arial" panose="020B0604020202020204" pitchFamily="34" charset="0"/>
              <a:buNone/>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④</a:t>
            </a:r>
            <a:r>
              <a:rPr lang="ja-JP" altLang="en-US" sz="1200" dirty="0">
                <a:latin typeface="Meiryo UI" panose="020B0604030504040204" pitchFamily="50" charset="-128"/>
                <a:ea typeface="Meiryo UI" panose="020B0604030504040204" pitchFamily="50" charset="-128"/>
              </a:rPr>
              <a:t>子どもの弱み（苦手なことやできないこと）に注目するだけでなく、　強みやユニークさも含め多面的にとらえる。</a:t>
            </a: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dirty="0"/>
              <a:t>　　子どもの苦手なことやできないことに着目しがちだが、できることやできるようになったこと、子どもが興味を持っていることなどにも目を向ける。</a:t>
            </a:r>
            <a:endParaRPr kumimoji="1" lang="en-US" altLang="ja-JP" dirty="0"/>
          </a:p>
          <a:p>
            <a:pPr marL="0" indent="0">
              <a:buFont typeface="Arial" panose="020B0604020202020204" pitchFamily="34" charset="0"/>
              <a:buNone/>
            </a:pPr>
            <a:endParaRPr kumimoji="1" lang="en-US" altLang="ja-JP" dirty="0"/>
          </a:p>
          <a:p>
            <a:pPr marL="171450" indent="-171450">
              <a:buFont typeface="Arial" panose="020B0604020202020204" pitchFamily="34" charset="0"/>
              <a:buChar char="•"/>
            </a:pPr>
            <a:r>
              <a:rPr kumimoji="1" lang="ja-JP" altLang="en-US" dirty="0"/>
              <a:t>⑤</a:t>
            </a:r>
            <a:r>
              <a:rPr lang="ja-JP" altLang="en-US" sz="1200" dirty="0">
                <a:latin typeface="Meiryo UI" panose="020B0604030504040204" pitchFamily="50" charset="-128"/>
                <a:ea typeface="Meiryo UI" panose="020B0604030504040204" pitchFamily="50" charset="-128"/>
              </a:rPr>
              <a:t>いろいろな人たちの関わりや取り巻く環境等総合的に理解する。</a:t>
            </a: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200" dirty="0">
                <a:latin typeface="Meiryo UI" panose="020B0604030504040204" pitchFamily="50" charset="-128"/>
                <a:ea typeface="Meiryo UI" panose="020B0604030504040204" pitchFamily="50" charset="-128"/>
              </a:rPr>
              <a:t>　　子ども自身の持つ特性に加え、家族や友人といった周囲の人との関係やその変化を理解する。また、居室内の家具の配置やユニット内の居室配置、通学路といった子どもを取り巻く環境もよく観察する。</a:t>
            </a:r>
            <a:endParaRPr kumimoji="1" lang="ja-JP" altLang="en-US" dirty="0"/>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11</a:t>
            </a:fld>
            <a:endParaRPr kumimoji="1" lang="ja-JP" altLang="en-US"/>
          </a:p>
        </p:txBody>
      </p:sp>
    </p:spTree>
    <p:extLst>
      <p:ext uri="{BB962C8B-B14F-4D97-AF65-F5344CB8AC3E}">
        <p14:creationId xmlns:p14="http://schemas.microsoft.com/office/powerpoint/2010/main" val="3740111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lang="en-US" altLang="ja-JP" dirty="0" err="1">
                <a:ea typeface="ＭＳ Ｐゴシック"/>
                <a:cs typeface="Calibri"/>
              </a:rPr>
              <a:t>ケアワーカーは、日常の生活支援で起きたまたは起きている問題行動</a:t>
            </a:r>
            <a:r>
              <a:rPr lang="ja-JP" altLang="en-US" dirty="0">
                <a:ea typeface="ＭＳ Ｐゴシック"/>
                <a:cs typeface="Calibri"/>
              </a:rPr>
              <a:t>の改善ばかり求めるのではなく、</a:t>
            </a:r>
            <a:r>
              <a:rPr lang="en-US" altLang="ja-JP" dirty="0" err="1">
                <a:ea typeface="ＭＳ Ｐゴシック"/>
                <a:cs typeface="Calibri"/>
              </a:rPr>
              <a:t>その背景にあるより本質的な課題に着目</a:t>
            </a:r>
            <a:r>
              <a:rPr lang="ja-JP" altLang="en-US" dirty="0">
                <a:ea typeface="ＭＳ Ｐゴシック"/>
                <a:cs typeface="Calibri"/>
              </a:rPr>
              <a:t>し、これまで子どもにとって必要であるにもかかわらず提供されてこなかった支援が提供されるようにすることが重要。</a:t>
            </a:r>
            <a:endParaRPr lang="en-US" altLang="ja-JP" dirty="0">
              <a:ea typeface="ＭＳ Ｐゴシック"/>
              <a:cs typeface="Calibri"/>
            </a:endParaRPr>
          </a:p>
          <a:p>
            <a:pPr marL="171450" indent="-171450">
              <a:buFont typeface="Arial"/>
              <a:buChar char="•"/>
            </a:pPr>
            <a:endParaRPr lang="en-US" altLang="ja-JP" dirty="0">
              <a:ea typeface="ＭＳ Ｐゴシック"/>
              <a:cs typeface="Calibri"/>
            </a:endParaRPr>
          </a:p>
          <a:p>
            <a:pPr marL="171450" indent="-171450">
              <a:buFont typeface="Arial"/>
              <a:buChar char="•"/>
            </a:pPr>
            <a:endParaRPr lang="en-US" altLang="ja-JP" dirty="0">
              <a:ea typeface="ＭＳ Ｐゴシック"/>
              <a:cs typeface="Calibri"/>
            </a:endParaRPr>
          </a:p>
          <a:p>
            <a:pPr marL="171450" indent="-171450">
              <a:buFont typeface="Arial"/>
              <a:buChar char="•"/>
            </a:pPr>
            <a:r>
              <a:rPr lang="en-US" altLang="ja-JP" dirty="0" err="1">
                <a:ea typeface="ＭＳ Ｐゴシック"/>
                <a:cs typeface="Calibri"/>
              </a:rPr>
              <a:t>緊急時において</a:t>
            </a:r>
            <a:r>
              <a:rPr lang="ja-JP" altLang="en-US" dirty="0">
                <a:ea typeface="ＭＳ Ｐゴシック"/>
                <a:cs typeface="Calibri"/>
              </a:rPr>
              <a:t>は</a:t>
            </a:r>
            <a:r>
              <a:rPr lang="en-US" altLang="ja-JP" dirty="0">
                <a:ea typeface="ＭＳ Ｐゴシック"/>
                <a:cs typeface="Calibri"/>
              </a:rPr>
              <a:t>、</a:t>
            </a:r>
            <a:r>
              <a:rPr lang="en-US" altLang="ja-JP" dirty="0" err="1">
                <a:ea typeface="ＭＳ Ｐゴシック"/>
                <a:cs typeface="Calibri"/>
              </a:rPr>
              <a:t>起きている問題行動に着目し、その改善を目指した即時的対応が求められる</a:t>
            </a:r>
            <a:r>
              <a:rPr lang="en-US" altLang="ja-JP" dirty="0">
                <a:ea typeface="ＭＳ Ｐゴシック"/>
                <a:cs typeface="Calibri"/>
              </a:rPr>
              <a:t>。</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12</a:t>
            </a:fld>
            <a:endParaRPr kumimoji="1" lang="ja-JP" altLang="en-US"/>
          </a:p>
        </p:txBody>
      </p:sp>
    </p:spTree>
    <p:extLst>
      <p:ext uri="{BB962C8B-B14F-4D97-AF65-F5344CB8AC3E}">
        <p14:creationId xmlns:p14="http://schemas.microsoft.com/office/powerpoint/2010/main" val="2300059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現在の子どもの症状や問題行動などの背景には大きく①から③の三つの可能性がある。</a:t>
            </a:r>
            <a:endParaRPr kumimoji="1" lang="en-US" altLang="ja-JP" dirty="0"/>
          </a:p>
          <a:p>
            <a:pPr marL="171450" indent="-171450">
              <a:buFont typeface="Arial" panose="020B0604020202020204" pitchFamily="34" charset="0"/>
              <a:buChar cha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dirty="0"/>
              <a:t>【</a:t>
            </a:r>
            <a:r>
              <a:rPr kumimoji="1" lang="ja-JP" altLang="en-US" sz="1200" dirty="0">
                <a:solidFill>
                  <a:schemeClr val="tx1"/>
                </a:solidFill>
              </a:rPr>
              <a:t>生来的あるいは長期的な障害や</a:t>
            </a:r>
            <a:r>
              <a:rPr lang="ja-JP" altLang="en-US" sz="1200" dirty="0">
                <a:solidFill>
                  <a:schemeClr val="tx1"/>
                </a:solidFill>
              </a:rPr>
              <a:t>疾病</a:t>
            </a:r>
            <a:r>
              <a:rPr lang="en-US" altLang="ja-JP" sz="1200" dirty="0">
                <a:solidFill>
                  <a:schemeClr val="tx1"/>
                </a:solidFill>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生来的な障害や疾病、虐待などによって長期に抱えることとなった障害や疾病の有無を吟味する。もし障害等がある場合はそれらに配慮した無理のない生活が送れるような環境や手立てを検討する。</a:t>
            </a: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dirty="0"/>
              <a:t>【</a:t>
            </a:r>
            <a:r>
              <a:rPr kumimoji="1" lang="ja-JP" altLang="en-US" sz="1200" dirty="0">
                <a:solidFill>
                  <a:schemeClr val="tx1"/>
                </a:solidFill>
              </a:rPr>
              <a:t>過去の環境的要因</a:t>
            </a:r>
            <a:r>
              <a:rPr kumimoji="1" lang="en-US" altLang="ja-JP" sz="1200" dirty="0">
                <a:solidFill>
                  <a:schemeClr val="tx1"/>
                </a:solidFill>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solidFill>
                  <a:schemeClr val="tx1"/>
                </a:solidFill>
              </a:rPr>
              <a:t>過去の養育環境や生活環境の影響に対して、適切な環境や適切な手立てを提供する。</a:t>
            </a:r>
            <a:endParaRPr kumimoji="1" lang="en-US" altLang="ja-JP" sz="12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solidFill>
                  <a:schemeClr val="tx1"/>
                </a:solidFill>
              </a:rPr>
              <a:t>【</a:t>
            </a:r>
            <a:r>
              <a:rPr kumimoji="1" lang="ja-JP" altLang="en-US" sz="1200" dirty="0">
                <a:solidFill>
                  <a:schemeClr val="tx1"/>
                </a:solidFill>
              </a:rPr>
              <a:t>現在の環境的要因</a:t>
            </a:r>
            <a:r>
              <a:rPr kumimoji="1" lang="en-US" altLang="ja-JP" sz="1200" dirty="0">
                <a:solidFill>
                  <a:schemeClr val="tx1"/>
                </a:solidFill>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solidFill>
                  <a:schemeClr val="tx1"/>
                </a:solidFill>
              </a:rPr>
              <a:t>子どもを取り囲む環境（家庭や学校での生活環境、例えば虐待、衣食住の欠如、いじめ、搾取など）に対して、あんぜんが確保されるよう早急な対応を検討する。</a:t>
            </a:r>
            <a:endParaRPr kumimoji="1" lang="en-US" altLang="ja-JP" sz="12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solidFill>
                  <a:schemeClr val="tx1"/>
                </a:solidFill>
              </a:rPr>
              <a:t>これら三つの要因は図のように重なり合っている。要因はどれか一つに限定されることはまれで、複合している場合が多い。</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endParaRPr kumimoji="1" lang="en-US" altLang="ja-JP" dirty="0"/>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13</a:t>
            </a:fld>
            <a:endParaRPr kumimoji="1" lang="ja-JP" altLang="en-US"/>
          </a:p>
        </p:txBody>
      </p:sp>
    </p:spTree>
    <p:extLst>
      <p:ext uri="{BB962C8B-B14F-4D97-AF65-F5344CB8AC3E}">
        <p14:creationId xmlns:p14="http://schemas.microsoft.com/office/powerpoint/2010/main" val="2422325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児童養護施設に入所している全ての児童に対して「児童自立支援計画」を作成しなければならない。</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方針の設定を協議する際には子どもや家族が抱える課題に注目しがちだが、子どもや家族が持つ強み、ケースの強みなどにも注目する必要がある。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「児童自立支援計画」の策定にあたっては、施設内の様々な職種（ケアワーカー、心理職、ソーシャルワーカーなど）が協働して取り組むことが重要。</a:t>
            </a:r>
            <a:endParaRPr kumimoji="1" lang="en-US" altLang="ja-JP" dirty="0"/>
          </a:p>
          <a:p>
            <a:pPr marL="171450" indent="-171450">
              <a:buFont typeface="Arial" panose="020B0604020202020204" pitchFamily="34" charset="0"/>
              <a:buChar char="•"/>
            </a:pPr>
            <a:endParaRPr kumimoji="1" lang="en-US" altLang="ja-JP" dirty="0"/>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14</a:t>
            </a:fld>
            <a:endParaRPr kumimoji="1" lang="ja-JP" altLang="en-US"/>
          </a:p>
        </p:txBody>
      </p:sp>
    </p:spTree>
    <p:extLst>
      <p:ext uri="{BB962C8B-B14F-4D97-AF65-F5344CB8AC3E}">
        <p14:creationId xmlns:p14="http://schemas.microsoft.com/office/powerpoint/2010/main" val="818024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「抱えた課題」は「子どもの課題」と「家族の課題」から成る。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「ケースの力」は、「当事者の強み」と「既にある様々な支援」から成る。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「抱えた課題」の軽減や解決には、ケースの力（強み）を理解し、強化することが必要。</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15</a:t>
            </a:fld>
            <a:endParaRPr kumimoji="1" lang="ja-JP" altLang="en-US"/>
          </a:p>
        </p:txBody>
      </p:sp>
    </p:spTree>
    <p:extLst>
      <p:ext uri="{BB962C8B-B14F-4D97-AF65-F5344CB8AC3E}">
        <p14:creationId xmlns:p14="http://schemas.microsoft.com/office/powerpoint/2010/main" val="2810906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子どもと家族の問題は、重症化、複雑化してきている。その軽減や解決には、適切なアセスメントに基づくチームアプローチが有効である。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支援チームによるケースカンファレンスは、チームアプローチの精度や実効性を高めるのにきわめて有効である。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CCC4CF8C-A54F-4680-AAF8-E38E668BCE56}" type="slidenum">
              <a:rPr kumimoji="1" lang="ja-JP" altLang="en-US" smtClean="0"/>
              <a:t>16</a:t>
            </a:fld>
            <a:endParaRPr kumimoji="1" lang="ja-JP" altLang="en-US"/>
          </a:p>
        </p:txBody>
      </p:sp>
    </p:spTree>
    <p:extLst>
      <p:ext uri="{BB962C8B-B14F-4D97-AF65-F5344CB8AC3E}">
        <p14:creationId xmlns:p14="http://schemas.microsoft.com/office/powerpoint/2010/main" val="3951758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初級職員にとっては、ケースカンファレンスに参加し、他の参加者の発言を聞く、情報が整理された資料を読むなどが施設職員としての学びの場となる。</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17</a:t>
            </a:fld>
            <a:endParaRPr kumimoji="1" lang="ja-JP" altLang="en-US"/>
          </a:p>
        </p:txBody>
      </p:sp>
    </p:spTree>
    <p:extLst>
      <p:ext uri="{BB962C8B-B14F-4D97-AF65-F5344CB8AC3E}">
        <p14:creationId xmlns:p14="http://schemas.microsoft.com/office/powerpoint/2010/main" val="924766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buFont typeface="Arial"/>
              <a:buChar char="•"/>
            </a:pPr>
            <a:r>
              <a:rPr lang="en-US" altLang="ja-JP" dirty="0" err="1">
                <a:ea typeface="ＭＳ Ｐゴシック"/>
                <a:cs typeface="Calibri"/>
              </a:rPr>
              <a:t>人生とは、時を重ね、出会いを重ね、思い出を重ねるものである</a:t>
            </a:r>
            <a:r>
              <a:rPr lang="en-US" altLang="ja-JP" dirty="0">
                <a:ea typeface="ＭＳ Ｐゴシック"/>
                <a:cs typeface="Calibri"/>
              </a:rPr>
              <a:t>。</a:t>
            </a:r>
          </a:p>
          <a:p>
            <a:pPr marL="285750" indent="-285750">
              <a:buFont typeface="Arial"/>
              <a:buChar char="•"/>
            </a:pPr>
            <a:endParaRPr lang="en-US" altLang="ja-JP" dirty="0">
              <a:ea typeface="ＭＳ Ｐゴシック"/>
              <a:cs typeface="Calibri"/>
            </a:endParaRPr>
          </a:p>
          <a:p>
            <a:pPr marL="285750" indent="-285750">
              <a:buFont typeface="Arial"/>
              <a:buChar char="•"/>
            </a:pPr>
            <a:r>
              <a:rPr lang="en-US" altLang="ja-JP" dirty="0" err="1">
                <a:ea typeface="ＭＳ Ｐゴシック"/>
                <a:cs typeface="Calibri"/>
              </a:rPr>
              <a:t>児童養護施設に入所している子どもは</a:t>
            </a:r>
            <a:r>
              <a:rPr lang="en-US" altLang="ja-JP" dirty="0">
                <a:ea typeface="ＭＳ Ｐゴシック"/>
                <a:cs typeface="Calibri"/>
              </a:rPr>
              <a:t>、</a:t>
            </a:r>
            <a:r>
              <a:rPr lang="ja-JP" altLang="en-US" dirty="0">
                <a:ea typeface="ＭＳ Ｐゴシック"/>
                <a:cs typeface="Calibri"/>
              </a:rPr>
              <a:t>人（</a:t>
            </a:r>
            <a:r>
              <a:rPr lang="en-US" altLang="ja-JP" dirty="0" err="1">
                <a:ea typeface="ＭＳ Ｐゴシック"/>
                <a:cs typeface="Calibri"/>
              </a:rPr>
              <a:t>家族や保育園や幼稚園、学校などの先生</a:t>
            </a:r>
            <a:r>
              <a:rPr lang="ja-JP" altLang="en-US" dirty="0">
                <a:ea typeface="ＭＳ Ｐゴシック"/>
                <a:cs typeface="Calibri"/>
              </a:rPr>
              <a:t>等）、、物や場所（</a:t>
            </a:r>
            <a:r>
              <a:rPr lang="en-US" altLang="ja-JP" dirty="0" err="1">
                <a:ea typeface="ＭＳ Ｐゴシック"/>
                <a:cs typeface="Calibri"/>
              </a:rPr>
              <a:t>遊び場や遊具など</a:t>
            </a:r>
            <a:r>
              <a:rPr lang="ja-JP" altLang="en-US" dirty="0">
                <a:ea typeface="ＭＳ Ｐゴシック"/>
                <a:cs typeface="Calibri"/>
              </a:rPr>
              <a:t>）</a:t>
            </a:r>
            <a:r>
              <a:rPr lang="en-US" altLang="ja-JP" dirty="0" err="1">
                <a:ea typeface="ＭＳ Ｐゴシック"/>
                <a:cs typeface="Calibri"/>
              </a:rPr>
              <a:t>との分離や喪失の体験をしている</a:t>
            </a:r>
            <a:r>
              <a:rPr lang="en-US" altLang="ja-JP" dirty="0">
                <a:ea typeface="ＭＳ Ｐゴシック"/>
                <a:cs typeface="Calibri"/>
              </a:rPr>
              <a:t>。</a:t>
            </a:r>
          </a:p>
          <a:p>
            <a:pPr marL="285750" indent="-285750">
              <a:buFont typeface="Arial"/>
              <a:buChar char="•"/>
            </a:pPr>
            <a:endParaRPr lang="en-US" altLang="ja-JP" dirty="0">
              <a:ea typeface="ＭＳ Ｐゴシック"/>
              <a:cs typeface="Calibri"/>
            </a:endParaRPr>
          </a:p>
          <a:p>
            <a:pPr marL="285750" indent="-285750">
              <a:buFont typeface="Arial"/>
              <a:buChar char="•"/>
            </a:pPr>
            <a:r>
              <a:rPr lang="en-US" altLang="ja-JP" dirty="0" err="1">
                <a:ea typeface="ＭＳ Ｐゴシック"/>
                <a:cs typeface="Calibri"/>
              </a:rPr>
              <a:t>児童養護施設を含む社会的養護では</a:t>
            </a:r>
            <a:r>
              <a:rPr lang="en-US" altLang="ja-JP" dirty="0">
                <a:ea typeface="ＭＳ Ｐゴシック"/>
                <a:cs typeface="Calibri"/>
              </a:rPr>
              <a:t>、</a:t>
            </a:r>
            <a:r>
              <a:rPr lang="ja-JP" altLang="en-US" dirty="0">
                <a:ea typeface="ＭＳ Ｐゴシック"/>
                <a:cs typeface="Calibri"/>
              </a:rPr>
              <a:t>人生</a:t>
            </a:r>
            <a:r>
              <a:rPr lang="en-US" altLang="ja-JP" dirty="0" err="1">
                <a:ea typeface="ＭＳ Ｐゴシック"/>
                <a:cs typeface="Calibri"/>
              </a:rPr>
              <a:t>の連続性が分断されることがないよう、または分断の影響が最小限にとどまるように工夫しなければならない</a:t>
            </a:r>
            <a:r>
              <a:rPr lang="en-US" altLang="ja-JP" dirty="0">
                <a:ea typeface="ＭＳ Ｐゴシック"/>
                <a:cs typeface="Calibri"/>
              </a:rPr>
              <a:t>。</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18</a:t>
            </a:fld>
            <a:endParaRPr kumimoji="1" lang="ja-JP" altLang="en-US"/>
          </a:p>
        </p:txBody>
      </p:sp>
    </p:spTree>
    <p:extLst>
      <p:ext uri="{BB962C8B-B14F-4D97-AF65-F5344CB8AC3E}">
        <p14:creationId xmlns:p14="http://schemas.microsoft.com/office/powerpoint/2010/main" val="4019566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buFont typeface="Arial"/>
              <a:buChar char="•"/>
            </a:pPr>
            <a:r>
              <a:rPr lang="en-US" altLang="ja-JP" dirty="0">
                <a:ea typeface="ＭＳ Ｐゴシック"/>
                <a:cs typeface="Calibri"/>
              </a:rPr>
              <a:t>小規模化・地域分散化により、6人程度で構成される養育グループ</a:t>
            </a:r>
            <a:r>
              <a:rPr lang="ja-JP" altLang="en-US" dirty="0">
                <a:ea typeface="ＭＳ Ｐゴシック"/>
                <a:cs typeface="Calibri"/>
              </a:rPr>
              <a:t>が主流となったが、それ</a:t>
            </a:r>
            <a:r>
              <a:rPr lang="en-US" altLang="ja-JP" dirty="0" err="1">
                <a:ea typeface="ＭＳ Ｐゴシック"/>
                <a:cs typeface="Calibri"/>
              </a:rPr>
              <a:t>でも集団の力動が働く</a:t>
            </a:r>
            <a:r>
              <a:rPr lang="en-US" altLang="ja-JP" dirty="0">
                <a:ea typeface="ＭＳ Ｐゴシック"/>
                <a:cs typeface="Calibri"/>
              </a:rPr>
              <a:t>。</a:t>
            </a:r>
          </a:p>
          <a:p>
            <a:pPr marL="285750" indent="-285750">
              <a:buFont typeface="Arial"/>
              <a:buChar char="•"/>
            </a:pPr>
            <a:endParaRPr lang="en-US" altLang="ja-JP" dirty="0">
              <a:ea typeface="ＭＳ Ｐゴシック"/>
              <a:cs typeface="Calibri"/>
            </a:endParaRPr>
          </a:p>
          <a:p>
            <a:pPr marL="285750" indent="-285750">
              <a:buFont typeface="Arial"/>
              <a:buChar char="•"/>
            </a:pPr>
            <a:r>
              <a:rPr lang="en-US" altLang="ja-JP" dirty="0">
                <a:ea typeface="ＭＳ Ｐゴシック"/>
                <a:cs typeface="Calibri"/>
              </a:rPr>
              <a:t>児童養護施設における集団活動においては、ひとり一人に発達段階や個別の状況に応じた配慮がなされ、さらに養育者との愛着や信頼の関係を</a:t>
            </a:r>
            <a:r>
              <a:rPr lang="ja-JP" altLang="en-US" dirty="0">
                <a:ea typeface="ＭＳ Ｐゴシック"/>
                <a:cs typeface="Calibri"/>
              </a:rPr>
              <a:t>活動の</a:t>
            </a:r>
            <a:r>
              <a:rPr lang="en-US" altLang="ja-JP" dirty="0" err="1">
                <a:ea typeface="ＭＳ Ｐゴシック"/>
                <a:cs typeface="Calibri"/>
              </a:rPr>
              <a:t>基盤</a:t>
            </a:r>
            <a:r>
              <a:rPr lang="ja-JP" altLang="en-US" dirty="0">
                <a:ea typeface="ＭＳ Ｐゴシック"/>
                <a:cs typeface="Calibri"/>
              </a:rPr>
              <a:t>と</a:t>
            </a:r>
            <a:r>
              <a:rPr lang="en-US" altLang="ja-JP" dirty="0" err="1">
                <a:ea typeface="ＭＳ Ｐゴシック"/>
                <a:cs typeface="Calibri"/>
              </a:rPr>
              <a:t>している事が重要である。決して子ども同士の関係性、力動に期待しすぎないようにしなければならない</a:t>
            </a:r>
            <a:r>
              <a:rPr lang="en-US" altLang="ja-JP" dirty="0">
                <a:ea typeface="ＭＳ Ｐゴシック"/>
                <a:cs typeface="Calibri"/>
              </a:rPr>
              <a:t>。</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19</a:t>
            </a:fld>
            <a:endParaRPr kumimoji="1" lang="ja-JP" altLang="en-US"/>
          </a:p>
        </p:txBody>
      </p:sp>
    </p:spTree>
    <p:extLst>
      <p:ext uri="{BB962C8B-B14F-4D97-AF65-F5344CB8AC3E}">
        <p14:creationId xmlns:p14="http://schemas.microsoft.com/office/powerpoint/2010/main" val="366933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06289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育成記録などを通して、必要な情報が早く、正しく伝達されることは、同じ養育チーム内で連携協働にとって大切であることはもとより、他職種との連携や協働を展開するうえでも不可欠である。</a:t>
            </a:r>
          </a:p>
        </p:txBody>
      </p:sp>
      <p:sp>
        <p:nvSpPr>
          <p:cNvPr id="4" name="スライド番号プレースホルダー 3"/>
          <p:cNvSpPr>
            <a:spLocks noGrp="1"/>
          </p:cNvSpPr>
          <p:nvPr>
            <p:ph type="sldNum" sz="quarter" idx="5"/>
          </p:nvPr>
        </p:nvSpPr>
        <p:spPr/>
        <p:txBody>
          <a:bodyPr/>
          <a:lstStyle/>
          <a:p>
            <a:fld id="{CCC4CF8C-A54F-4680-AAF8-E38E668BCE56}" type="slidenum">
              <a:rPr kumimoji="1" lang="ja-JP" altLang="en-US" smtClean="0"/>
              <a:t>20</a:t>
            </a:fld>
            <a:endParaRPr kumimoji="1" lang="ja-JP" altLang="en-US"/>
          </a:p>
        </p:txBody>
      </p:sp>
    </p:spTree>
    <p:extLst>
      <p:ext uri="{BB962C8B-B14F-4D97-AF65-F5344CB8AC3E}">
        <p14:creationId xmlns:p14="http://schemas.microsoft.com/office/powerpoint/2010/main" val="3488283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1330325"/>
            <a:ext cx="4789487" cy="3592513"/>
          </a:xfrm>
        </p:spPr>
      </p:sp>
      <p:sp>
        <p:nvSpPr>
          <p:cNvPr id="3" name="ノート プレースホルダー 2"/>
          <p:cNvSpPr>
            <a:spLocks noGrp="1"/>
          </p:cNvSpPr>
          <p:nvPr>
            <p:ph type="body" idx="1"/>
          </p:nvPr>
        </p:nvSpPr>
        <p:spPr>
          <a:xfrm>
            <a:off x="661102" y="5123289"/>
            <a:ext cx="5293499" cy="419147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家庭的養育</a:t>
            </a:r>
            <a:r>
              <a:rPr lang="en-US" altLang="ja-JP" sz="1050" dirty="0">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latin typeface="Meiryo UI" panose="020B0604030504040204" pitchFamily="50" charset="-128"/>
                <a:ea typeface="Meiryo UI" panose="020B0604030504040204" pitchFamily="50" charset="-128"/>
              </a:rPr>
              <a:t>家庭的な養育環境で、養育者との愛着・信頼関係を基盤とし、子どもが大切にされていると感じることができるよう支援する。</a:t>
            </a:r>
            <a:endParaRPr lang="en-US" altLang="ja-JP" sz="1050" dirty="0">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highlight>
                  <a:srgbClr val="FFFF00"/>
                </a:highlight>
                <a:latin typeface="Meiryo UI" panose="020B0604030504040204" pitchFamily="50" charset="-128"/>
                <a:ea typeface="Meiryo UI" panose="020B0604030504040204" pitchFamily="50" charset="-128"/>
              </a:rPr>
              <a:t>小規模グループケアや地域小規模児童養護施設のように、</a:t>
            </a:r>
            <a:r>
              <a:rPr lang="en-US" altLang="ja-JP" sz="1050" dirty="0">
                <a:highlight>
                  <a:srgbClr val="FFFF00"/>
                </a:highlight>
                <a:latin typeface="Meiryo UI" panose="020B0604030504040204" pitchFamily="50" charset="-128"/>
                <a:ea typeface="Meiryo UI" panose="020B0604030504040204" pitchFamily="50" charset="-128"/>
              </a:rPr>
              <a:t>6</a:t>
            </a:r>
            <a:r>
              <a:rPr lang="ja-JP" altLang="en-US" sz="1050" dirty="0">
                <a:highlight>
                  <a:srgbClr val="FFFF00"/>
                </a:highlight>
                <a:latin typeface="Meiryo UI" panose="020B0604030504040204" pitchFamily="50" charset="-128"/>
                <a:ea typeface="Meiryo UI" panose="020B0604030504040204" pitchFamily="50" charset="-128"/>
              </a:rPr>
              <a:t>人程度の養育グループにおける養育を家庭的養育としている。</a:t>
            </a:r>
            <a:endParaRPr lang="en-US" altLang="ja-JP" sz="1050" dirty="0">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1050" dirty="0">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highlight>
                  <a:srgbClr val="FFFF00"/>
                </a:highlight>
                <a:latin typeface="Meiryo UI" panose="020B0604030504040204" pitchFamily="50" charset="-128"/>
                <a:ea typeface="Meiryo UI" panose="020B0604030504040204" pitchFamily="50" charset="-128"/>
              </a:rPr>
              <a:t>家庭的養育とは、生活支援における画一的で管理的な要素をできる限り減らしていこうとする考え方である。</a:t>
            </a:r>
            <a:endParaRPr lang="en-US" altLang="ja-JP" sz="1050" dirty="0">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highlight>
                  <a:srgbClr val="FFFF00"/>
                </a:highlight>
                <a:latin typeface="Meiryo UI" panose="020B0604030504040204" pitchFamily="50" charset="-128"/>
                <a:ea typeface="Meiryo UI" panose="020B0604030504040204" pitchFamily="50" charset="-128"/>
              </a:rPr>
              <a:t>養育の中身</a:t>
            </a:r>
            <a:r>
              <a:rPr lang="en-US" altLang="ja-JP" sz="1050" dirty="0">
                <a:highlight>
                  <a:srgbClr val="FFFF00"/>
                </a:highlight>
                <a:latin typeface="Meiryo UI" panose="020B0604030504040204" pitchFamily="50" charset="-128"/>
                <a:ea typeface="Meiryo UI" panose="020B0604030504040204" pitchFamily="50" charset="-128"/>
              </a:rPr>
              <a:t>(</a:t>
            </a:r>
            <a:r>
              <a:rPr lang="ja-JP" altLang="en-US" sz="1050" dirty="0">
                <a:highlight>
                  <a:srgbClr val="FFFF00"/>
                </a:highlight>
                <a:latin typeface="Meiryo UI" panose="020B0604030504040204" pitchFamily="50" charset="-128"/>
                <a:ea typeface="Meiryo UI" panose="020B0604030504040204" pitchFamily="50" charset="-128"/>
              </a:rPr>
              <a:t>入所する子どもたちに伝えたい家庭的とはどのような内容であるか、時代は変わっても本質として変わらない家庭的とはどのようなものか</a:t>
            </a:r>
            <a:r>
              <a:rPr lang="en-US" altLang="ja-JP" sz="1050" dirty="0">
                <a:highlight>
                  <a:srgbClr val="FFFF00"/>
                </a:highlight>
                <a:latin typeface="Meiryo UI" panose="020B0604030504040204" pitchFamily="50" charset="-128"/>
                <a:ea typeface="Meiryo UI" panose="020B0604030504040204" pitchFamily="50" charset="-128"/>
              </a:rPr>
              <a:t>)</a:t>
            </a:r>
            <a:r>
              <a:rPr lang="ja-JP" altLang="en-US" sz="1050" dirty="0">
                <a:highlight>
                  <a:srgbClr val="FFFF00"/>
                </a:highlight>
                <a:latin typeface="Meiryo UI" panose="020B0604030504040204" pitchFamily="50" charset="-128"/>
                <a:ea typeface="Meiryo UI" panose="020B0604030504040204" pitchFamily="50" charset="-128"/>
              </a:rPr>
              <a:t>についてチームで話し合い、共通認識を持ち支援をすることが大切。</a:t>
            </a:r>
            <a:endParaRPr lang="en-US" altLang="ja-JP" sz="1050" dirty="0">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highlight>
                <a:srgbClr val="FFFF00"/>
              </a:highlight>
              <a:latin typeface="Meiryo UI" panose="020B0604030504040204" pitchFamily="50" charset="-128"/>
              <a:ea typeface="Meiryo UI" panose="020B0604030504040204" pitchFamily="50" charset="-128"/>
            </a:endParaRPr>
          </a:p>
          <a:p>
            <a:pPr>
              <a:defRPr/>
            </a:pPr>
            <a:r>
              <a:rPr lang="ja-JP" altLang="en-US" sz="1050" dirty="0">
                <a:latin typeface="Meiryo UI" panose="020B0604030504040204" pitchFamily="50" charset="-128"/>
                <a:ea typeface="Meiryo UI" panose="020B0604030504040204" pitchFamily="50" charset="-128"/>
              </a:rPr>
              <a:t>・生活体験を通じて、発達段階に応じた身体的発達、心理的発達、社会的発達を保障することができるよう支援する。</a:t>
            </a:r>
            <a:endParaRPr lang="en-US" altLang="ja-JP" sz="1050" dirty="0">
              <a:latin typeface="Meiryo UI" panose="020B0604030504040204" pitchFamily="50" charset="-128"/>
              <a:ea typeface="Meiryo UI" panose="020B0604030504040204" pitchFamily="50" charset="-128"/>
            </a:endParaRPr>
          </a:p>
          <a:p>
            <a:pPr>
              <a:defRPr/>
            </a:pPr>
            <a:endParaRPr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個別支援</a:t>
            </a:r>
            <a:r>
              <a:rPr kumimoji="1" lang="en-US" altLang="ja-JP" sz="1050"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子どもそれぞれの発達段階や、個別的なニーズが考慮され、それに応じた支援をする。</a:t>
            </a:r>
            <a:endParaRPr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被虐体験や施設入所による分離体験などの影響からの回復を目指し、人間関係の修正や自己肯定感を取り戻すことができるよう支援。</a:t>
            </a:r>
            <a:endParaRPr kumimoji="1" lang="en-US" altLang="ja-JP" sz="1050" dirty="0">
              <a:latin typeface="Meiryo UI" panose="020B0604030504040204" pitchFamily="50" charset="-128"/>
              <a:ea typeface="Meiryo UI" panose="020B0604030504040204" pitchFamily="50" charset="-128"/>
            </a:endParaRPr>
          </a:p>
          <a:p>
            <a:endParaRPr kumimoji="1" lang="ja-JP" altLang="en-US" sz="1800"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25765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61103" y="5135622"/>
            <a:ext cx="5293499" cy="4191470"/>
          </a:xfrm>
        </p:spPr>
        <p:txBody>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基本的な関わり方の姿勢</a:t>
            </a:r>
            <a:r>
              <a:rPr lang="en-US" altLang="ja-JP" sz="1050" dirty="0">
                <a:latin typeface="Meiryo UI" panose="020B0604030504040204" pitchFamily="50" charset="-128"/>
                <a:ea typeface="Meiryo UI" panose="020B0604030504040204" pitchFamily="50" charset="-128"/>
              </a:rPr>
              <a:t>】</a:t>
            </a:r>
            <a:endParaRPr lang="en-US" altLang="ja-JP" sz="105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児童養護施設は生活の場。子どもたちが安心して生活できる環境を整えることが大切。</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季節を感じることのできる行事等を生活の中に取り入れるなどの工夫によって生活を豊かにする。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入所児童の年齢層は幅が広く、個々の発達段階に応じた支援が必要となる為、子どもの身体的、心理的、社会的発達関する理解が必要。</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養育者は子どもたちの良い大人モデルとなることができるよう、自身の振る舞いを振り返り、丁寧な関わりを心掛ける。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虐待等の影響や、知的・発達に課題のある児童の入所の増加。知識を持ち支援にあたる。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家庭的養育における生活の営みが、楽しい雰囲気で、</a:t>
            </a:r>
            <a:r>
              <a:rPr lang="ja-JP" altLang="en-US" sz="1050" dirty="0">
                <a:latin typeface="Meiryo UI" panose="020B0604030504040204" pitchFamily="50" charset="-128"/>
                <a:ea typeface="Meiryo UI" panose="020B0604030504040204" pitchFamily="50" charset="-128"/>
              </a:rPr>
              <a:t>ポジティブな体験となるよう支援する。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ポジティブな体験を通じて信頼関係を構築する。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入所以前の虐待を引き起こすようなネガティブな体験が、</a:t>
            </a:r>
            <a:r>
              <a:rPr lang="ja-JP" altLang="en-US" sz="1050" dirty="0">
                <a:latin typeface="Meiryo UI" panose="020B0604030504040204" pitchFamily="50" charset="-128"/>
                <a:ea typeface="Meiryo UI" panose="020B0604030504040204" pitchFamily="50" charset="-128"/>
              </a:rPr>
              <a:t>ポジティブな生活体験へと変化する</a:t>
            </a:r>
            <a:r>
              <a:rPr kumimoji="1" lang="ja-JP" altLang="en-US" sz="1050" dirty="0">
                <a:latin typeface="Meiryo UI" panose="020B0604030504040204" pitchFamily="50" charset="-128"/>
                <a:ea typeface="Meiryo UI" panose="020B0604030504040204" pitchFamily="50" charset="-128"/>
              </a:rPr>
              <a:t>よう支援することが大切。</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指導的かかわり</a:t>
            </a:r>
            <a:r>
              <a:rPr lang="ja-JP" altLang="en-US" sz="1050" dirty="0">
                <a:latin typeface="Meiryo UI" panose="020B0604030504040204" pitchFamily="50" charset="-128"/>
                <a:ea typeface="Meiryo UI" panose="020B0604030504040204" pitchFamily="50" charset="-128"/>
              </a:rPr>
              <a:t>ばかりになるなど、ネガティブな関わりが多くならないように</a:t>
            </a:r>
            <a:r>
              <a:rPr kumimoji="1" lang="ja-JP" altLang="en-US" sz="1050" dirty="0">
                <a:latin typeface="Meiryo UI" panose="020B0604030504040204" pitchFamily="50" charset="-128"/>
                <a:ea typeface="Meiryo UI" panose="020B0604030504040204" pitchFamily="50" charset="-128"/>
              </a:rPr>
              <a:t>配慮</a:t>
            </a:r>
            <a:r>
              <a:rPr kumimoji="1" lang="en-US" altLang="ja-JP" sz="1050"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endParaRPr kumimoji="1"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子どもの良い面を意識して見つけ、強みを活かした支援を行う。</a:t>
            </a:r>
            <a:endParaRPr kumimoji="1"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生活には養育者それぞれの価値観があり、養育者同士の感覚のズレが生じることもあるが、チームで共有し支援にあたることが大切。</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先輩職員の</a:t>
            </a:r>
            <a:r>
              <a:rPr lang="en-US" altLang="ja-JP" sz="1050" dirty="0">
                <a:latin typeface="Meiryo UI" panose="020B0604030504040204" pitchFamily="50" charset="-128"/>
                <a:ea typeface="Meiryo UI" panose="020B0604030504040204" pitchFamily="50" charset="-128"/>
              </a:rPr>
              <a:t>SV</a:t>
            </a:r>
            <a:r>
              <a:rPr lang="ja-JP" altLang="en-US" sz="1050" dirty="0">
                <a:latin typeface="Meiryo UI" panose="020B0604030504040204" pitchFamily="50" charset="-128"/>
                <a:ea typeface="Meiryo UI" panose="020B0604030504040204" pitchFamily="50" charset="-128"/>
              </a:rPr>
              <a:t>を受けながら、具体的な実践を身につけていく。</a:t>
            </a:r>
            <a:endParaRPr lang="ja-JP" altLang="ja-JP" sz="1050" dirty="0">
              <a:latin typeface="Meiryo UI" panose="020B0604030504040204" pitchFamily="50" charset="-128"/>
              <a:ea typeface="Meiryo UI" panose="020B0604030504040204" pitchFamily="50" charset="-128"/>
            </a:endParaRPr>
          </a:p>
          <a:p>
            <a:r>
              <a:rPr lang="en-US" altLang="ja-JP" sz="1800" dirty="0"/>
              <a:t> </a:t>
            </a:r>
          </a:p>
          <a:p>
            <a:endParaRPr lang="ja-JP"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7591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E784D928-E1EA-476B-A466-FE6714BA3F07}"/>
              </a:ext>
            </a:extLst>
          </p:cNvPr>
          <p:cNvSpPr>
            <a:spLocks noGrp="1" noRot="1" noChangeAspect="1" noChangeArrowheads="1" noTextEdit="1"/>
          </p:cNvSpPr>
          <p:nvPr>
            <p:ph type="sldImg"/>
          </p:nvPr>
        </p:nvSpPr>
        <p:spPr>
          <a:ln/>
        </p:spPr>
      </p:sp>
      <p:sp>
        <p:nvSpPr>
          <p:cNvPr id="19459" name="ノート プレースホルダー 2">
            <a:extLst>
              <a:ext uri="{FF2B5EF4-FFF2-40B4-BE49-F238E27FC236}">
                <a16:creationId xmlns:a16="http://schemas.microsoft.com/office/drawing/2014/main" id="{1D06750E-4C14-45C4-AEB6-1D9BBC07304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ja-JP" altLang="en-US" sz="1050" i="1" dirty="0">
                <a:latin typeface="Meiryo UI" panose="020B0604030504040204" pitchFamily="50" charset="-128"/>
                <a:ea typeface="Meiryo UI" panose="020B0604030504040204" pitchFamily="50" charset="-128"/>
              </a:rPr>
              <a:t>家事を雑用だと捉えず、子どもの生活を支える大切な支援と捉える。</a:t>
            </a:r>
            <a:endParaRPr lang="en-US" altLang="ja-JP"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i="1" dirty="0">
                <a:latin typeface="Meiryo UI" panose="020B0604030504040204" pitchFamily="50" charset="-128"/>
                <a:ea typeface="Meiryo UI" panose="020B0604030504040204" pitchFamily="50" charset="-128"/>
              </a:rPr>
              <a:t>子どもたちに</a:t>
            </a:r>
            <a:r>
              <a:rPr lang="en-US" altLang="ja-JP" sz="1050" i="1" dirty="0">
                <a:latin typeface="Meiryo UI" panose="020B0604030504040204" pitchFamily="50" charset="-128"/>
                <a:ea typeface="Meiryo UI" panose="020B0604030504040204" pitchFamily="50" charset="-128"/>
              </a:rPr>
              <a:t>【</a:t>
            </a:r>
            <a:r>
              <a:rPr lang="ja-JP" altLang="en-US" sz="1050" i="1" dirty="0">
                <a:latin typeface="Meiryo UI" panose="020B0604030504040204" pitchFamily="50" charset="-128"/>
                <a:ea typeface="Meiryo UI" panose="020B0604030504040204" pitchFamily="50" charset="-128"/>
              </a:rPr>
              <a:t>あなたのことを大切に思っている</a:t>
            </a:r>
            <a:r>
              <a:rPr lang="en-US" altLang="ja-JP" sz="1050" i="1" dirty="0">
                <a:latin typeface="Meiryo UI" panose="020B0604030504040204" pitchFamily="50" charset="-128"/>
                <a:ea typeface="Meiryo UI" panose="020B0604030504040204" pitchFamily="50" charset="-128"/>
              </a:rPr>
              <a:t>】</a:t>
            </a:r>
            <a:r>
              <a:rPr lang="ja-JP" altLang="en-US" sz="1050" i="1" dirty="0">
                <a:latin typeface="Meiryo UI" panose="020B0604030504040204" pitchFamily="50" charset="-128"/>
                <a:ea typeface="Meiryo UI" panose="020B0604030504040204" pitchFamily="50" charset="-128"/>
              </a:rPr>
              <a:t>というメッセージを伝えることのできる場面を生活の中で積極的に生み出していく。</a:t>
            </a:r>
            <a:endParaRPr lang="en-US" altLang="ja-JP"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i="1" dirty="0">
                <a:latin typeface="Meiryo UI" panose="020B0604030504040204" pitchFamily="50" charset="-128"/>
                <a:ea typeface="Meiryo UI" panose="020B0604030504040204" pitchFamily="50" charset="-128"/>
              </a:rPr>
              <a:t>生活の営みの中でポジティブな関わりを通して、大切にされているという感覚を育てていきたい。</a:t>
            </a:r>
            <a:endParaRPr lang="en-US" altLang="ja-JP"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ja-JP" altLang="en-US" sz="1050" i="1"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i="1" dirty="0">
                <a:latin typeface="Meiryo UI" panose="020B0604030504040204" pitchFamily="50" charset="-128"/>
                <a:ea typeface="Meiryo UI" panose="020B0604030504040204" pitchFamily="50" charset="-128"/>
              </a:rPr>
              <a:t>生理的欲求や安全の欲求が満たされてこなかった子どもたちにとって、丁寧な関わりが被虐体験からの回復のベースとなる。</a:t>
            </a:r>
          </a:p>
        </p:txBody>
      </p:sp>
      <p:sp>
        <p:nvSpPr>
          <p:cNvPr id="19460" name="スライド番号プレースホルダー 3">
            <a:extLst>
              <a:ext uri="{FF2B5EF4-FFF2-40B4-BE49-F238E27FC236}">
                <a16:creationId xmlns:a16="http://schemas.microsoft.com/office/drawing/2014/main" id="{D0048EFD-2683-451D-AA67-440F40C8B42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69F28AD-3A99-440C-9BD6-E84CA616E61C}" type="slidenum">
              <a:rPr kumimoji="1" lang="ja-JP" altLang="en-US" sz="1200" b="0"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58224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傾聴</a:t>
            </a:r>
            <a:r>
              <a:rPr kumimoji="1" lang="en-US" altLang="ja-JP" sz="1050" dirty="0">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傾聴とは子どもの話を聴こうとする姿勢。また、子どもから発せられる表面的な言葉に留まらず、言葉の背景にある感情や本当のニーズに気づこうとする姿勢。</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子どもに体と目を向け、話を聴くようにすることが大切。</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共感的理解</a:t>
            </a:r>
            <a:r>
              <a:rPr kumimoji="1" lang="en-US" altLang="ja-JP" sz="1050" dirty="0">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共感的理解とは、子どもの感情を共に感じ、理解をすること。</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子どもの発する表面的な言葉にとらわれず、子どもの感情や本質的なニーズを理解するよう努める姿勢が大切。</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傾聴と共感的理解の積み重ね、あなたは大切な存在というメッセージ</a:t>
            </a:r>
            <a:r>
              <a:rPr kumimoji="1" lang="en-US" altLang="ja-JP" sz="1050" dirty="0">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傾聴と共感の積み重ねにより信頼関係が築かれる。</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傾聴と共感により</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あなたは大切な存在</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であるというメッセージを伝えていく。</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子どもの全ての要求に答えることはできないこともあるが、大切なのは子どもの気持ちをしっかりと聴き、背景を理解すること。</a:t>
            </a: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50" dirty="0">
                <a:latin typeface="Meiryo UI" panose="020B0604030504040204" pitchFamily="50" charset="-128"/>
                <a:ea typeface="Meiryo UI" panose="020B0604030504040204" pitchFamily="50" charset="-128"/>
              </a:rPr>
              <a:t>子どもの最善の利益を考え、対応が難しいことについては子どもが理解できるよう説明をすることが大切。</a:t>
            </a:r>
            <a:endParaRPr kumimoji="1" lang="en-US" altLang="ja-JP" sz="1050"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48322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9619CF25-5ABB-42AE-8EF0-6F7E32F045C4}"/>
              </a:ext>
            </a:extLst>
          </p:cNvPr>
          <p:cNvSpPr>
            <a:spLocks noGrp="1" noRot="1" noChangeAspect="1" noChangeArrowheads="1" noTextEdit="1"/>
          </p:cNvSpPr>
          <p:nvPr>
            <p:ph type="sldImg"/>
          </p:nvPr>
        </p:nvSpPr>
        <p:spPr>
          <a:ln/>
        </p:spPr>
      </p:sp>
      <p:sp>
        <p:nvSpPr>
          <p:cNvPr id="24579" name="ノート プレースホルダー 2">
            <a:extLst>
              <a:ext uri="{FF2B5EF4-FFF2-40B4-BE49-F238E27FC236}">
                <a16:creationId xmlns:a16="http://schemas.microsoft.com/office/drawing/2014/main" id="{5F88D759-47FF-4215-9081-2DBA5A9556D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これまでのスライドにあった</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１家庭的養育環境、個別的養育環境</a:t>
            </a:r>
            <a:endParaRPr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２基本的な生活習慣を通じてのポジティブな体験による支援者との</a:t>
            </a:r>
            <a:r>
              <a:rPr lang="ja-JP" altLang="en-US" sz="1050" dirty="0">
                <a:latin typeface="Meiryo UI" panose="020B0604030504040204" pitchFamily="50" charset="-128"/>
                <a:ea typeface="Meiryo UI" panose="020B0604030504040204" pitchFamily="50" charset="-128"/>
              </a:rPr>
              <a:t>信頼関係の形成やネガティブな体験の修正</a:t>
            </a:r>
            <a:endParaRPr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３傾聴・共感的理解を通じての信頼関係の形成</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これらが整うことで、入所児童の安全・安心な環境が実現される</a:t>
            </a:r>
            <a:endParaRPr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個別化された安全・安心な環境を基盤として、個々のニーズに応じた養育が行われることで、心身の健やかな成長と自立、被虐体験や分離体験からの回復を支えていく。</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入所している児童は、これまでの体験から自己肯定感が低く、自分の存在を否定しがちな子どもたちが多くいる。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「今日も一日楽しかった」と思えるような経験を大事に積み重ねていきたい。</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50" dirty="0">
                <a:latin typeface="Meiryo UI" panose="020B0604030504040204" pitchFamily="50" charset="-128"/>
                <a:ea typeface="Meiryo UI" panose="020B0604030504040204" pitchFamily="50" charset="-128"/>
              </a:rPr>
              <a:t>「生まれてきてよかった」「自分のことを大切にしたい」と子ども自身が感じられようにしていきたい。</a:t>
            </a:r>
            <a:endParaRPr lang="en-US" altLang="ja-JP" sz="1050" dirty="0">
              <a:latin typeface="Meiryo UI" panose="020B0604030504040204" pitchFamily="50" charset="-128"/>
              <a:ea typeface="Meiryo UI" panose="020B0604030504040204" pitchFamily="50" charset="-128"/>
            </a:endParaRPr>
          </a:p>
          <a:p>
            <a:endParaRPr lang="en-US" altLang="ja-JP" sz="1050" dirty="0"/>
          </a:p>
          <a:p>
            <a:endParaRPr lang="en-US" altLang="ja-JP" sz="1050" dirty="0"/>
          </a:p>
          <a:p>
            <a:endParaRPr lang="ja-JP" altLang="en-US" dirty="0"/>
          </a:p>
        </p:txBody>
      </p:sp>
      <p:sp>
        <p:nvSpPr>
          <p:cNvPr id="24580" name="スライド番号プレースホルダー 3">
            <a:extLst>
              <a:ext uri="{FF2B5EF4-FFF2-40B4-BE49-F238E27FC236}">
                <a16:creationId xmlns:a16="http://schemas.microsoft.com/office/drawing/2014/main" id="{0A19286D-F04D-4D33-87CA-01F3655B7F5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FB0766-56E8-4FB6-9C0D-5CBA5ACBD051}" type="slidenum">
              <a:rPr kumimoji="1" lang="ja-JP" altLang="en-US" sz="1200" b="0" i="0" u="none" strike="noStrike" kern="1200" cap="none" spc="0" normalizeH="0" baseline="0" noProof="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64321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4400" y="1382713"/>
            <a:ext cx="4786313" cy="3590925"/>
          </a:xfrm>
        </p:spPr>
      </p:sp>
      <p:sp>
        <p:nvSpPr>
          <p:cNvPr id="3" name="ノート プレースホルダー 2"/>
          <p:cNvSpPr>
            <a:spLocks noGrp="1"/>
          </p:cNvSpPr>
          <p:nvPr>
            <p:ph type="body" idx="1"/>
          </p:nvPr>
        </p:nvSpPr>
        <p:spPr>
          <a:xfrm>
            <a:off x="661103" y="5042783"/>
            <a:ext cx="5293499" cy="4239089"/>
          </a:xfrm>
        </p:spPr>
        <p:txBody>
          <a:bodyPr/>
          <a:lstStyle/>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児童相談所による</a:t>
            </a:r>
            <a:r>
              <a:rPr lang="ja-JP" altLang="en-US" sz="1050" dirty="0">
                <a:highlight>
                  <a:srgbClr val="FFFF00"/>
                </a:highlight>
                <a:latin typeface="Meiryo UI" panose="020B0604030504040204" pitchFamily="50" charset="-128"/>
                <a:ea typeface="Meiryo UI" panose="020B0604030504040204" pitchFamily="50" charset="-128"/>
              </a:rPr>
              <a:t>介入・一時保護・入退所</a:t>
            </a:r>
            <a:r>
              <a:rPr lang="ja-JP" altLang="en-US" sz="1050" dirty="0">
                <a:latin typeface="Meiryo UI" panose="020B0604030504040204" pitchFamily="50" charset="-128"/>
                <a:ea typeface="Meiryo UI" panose="020B0604030504040204" pitchFamily="50" charset="-128"/>
              </a:rPr>
              <a:t>に至るケースの流れを理解したうえで、段階に応じた養育を行うことが重要</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アドミッションケア（入所時の支援）</a:t>
            </a:r>
            <a:r>
              <a:rPr lang="en-US" altLang="ja-JP" sz="1050"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新しい環境に移ることへの不安の軽減がなされるように対応する。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インテークの面接を行い、施設入所のイメージが持て、安心できるよう対応する。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入所当日は、できるだけインテーク面接を行った職員が受け入れを行うようにする。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新しい環境に受け入れられているという感覚が持てるよう、これから使用するお箸や茶碗、洋服を準備したり、歓迎会をする等受け入れの工夫をする。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インケア（入所中の支援）</a:t>
            </a:r>
            <a:r>
              <a:rPr lang="en-US" altLang="ja-JP" sz="1050"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これまでのスライドにあった内容を基本とし、安全・安心な環境を整える。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退所後のアフターケアに繋がる信頼関係を構築する。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リービングケア（退所に向けた支援）</a:t>
            </a:r>
            <a:r>
              <a:rPr lang="en-US" altLang="ja-JP" sz="1050" dirty="0">
                <a:latin typeface="Meiryo UI" panose="020B0604030504040204" pitchFamily="50" charset="-128"/>
                <a:ea typeface="Meiryo UI" panose="020B0604030504040204" pitchFamily="50" charset="-128"/>
              </a:rPr>
              <a:t>】</a:t>
            </a: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〇家庭復帰ケース　</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地域での見守り体制を整える為、児童相談所、区市町村、保育園、学校等と退所に向けて関係者会議を行う。</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子どもに退所後の生活がイメージできるよう、家族の状況、困った時には誰に相談をすればよいか等伝え、新しい生活への不安が軽減できるよう対応する。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家族へ子どもの健康状況や、養育上配慮が必要なこと等について共有する。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退所後も児童相談所や施設が継続をしてアフターケアとして支援していくことを伝える。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〇自立ケース</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施設入所中より、自立後を見通した支援を行い、自立に必要な知識・スキル・社会性を身につけることができるよう支援する。</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状況に応じて、児童相談所と連携を図りながら、家族関係についての調整を行う。</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退所後も施設が継続してアフターケアとして支援していくことを伝える。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アフターケア（退所後の支援）</a:t>
            </a:r>
            <a:r>
              <a:rPr lang="en-US" altLang="ja-JP"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rPr>
              <a:t>〇家庭復帰ケース　</a:t>
            </a:r>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児童相談所、区市町村、保育園、学校等と連携をはかりながら、アフターケアを行う。施設の行事に招待をしたり、様子の確認の連絡を入れる等、継続した関わりを持ち支援する。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〇自立ケース　</a:t>
            </a:r>
            <a:r>
              <a:rPr lang="ja-JP" altLang="en-US" sz="1050" dirty="0">
                <a:solidFill>
                  <a:srgbClr val="FF0000"/>
                </a:solidFill>
                <a:latin typeface="Meiryo UI" panose="020B0604030504040204" pitchFamily="50" charset="-128"/>
                <a:ea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定期的に連絡を入れたり、施設行事に招待をする等のやりとりを通じて見守りを行い、困ったことがあった際には、頼ることができるよう支援する。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50" dirty="0">
                <a:latin typeface="Meiryo UI" panose="020B0604030504040204" pitchFamily="50" charset="-128"/>
                <a:ea typeface="Meiryo UI" panose="020B0604030504040204" pitchFamily="50" charset="-128"/>
              </a:rPr>
              <a:t>緊急を要する支援については、児童相談所や、関係機関と連携を図りながら必要な対応を行う。</a:t>
            </a:r>
            <a:endParaRPr lang="en-US" altLang="ja-JP" sz="105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90229B-FD37-45C8-B7A1-EFE6D93D91F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70082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包括的アセスメントとは、①情報の総合的な把握、②背景にあるより本質的な課題を理解、解釈すること、③支援方針を立てるという三つの段階で成り立っている。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lang="ja-JP" altLang="en-US" b="0" i="0" dirty="0">
                <a:solidFill>
                  <a:srgbClr val="000000"/>
                </a:solidFill>
                <a:effectLst/>
                <a:latin typeface="Hiragino Kaku Gothic Pro"/>
              </a:rPr>
              <a:t>入所児童のケースはそれぞれに特性があり、二つとして同じケースはない。経験値を積み重ねるためには、一つ一つのケースの特性を正しく、深く理解して支援方針を立てることが必要。そのための手法としての包括的アセスメントを理解する。</a:t>
            </a:r>
            <a:endParaRPr lang="en-US" altLang="ja-JP" b="0" i="0" dirty="0">
              <a:solidFill>
                <a:srgbClr val="000000"/>
              </a:solidFill>
              <a:effectLst/>
              <a:latin typeface="Hiragino Kaku Gothic Pro"/>
            </a:endParaRPr>
          </a:p>
          <a:p>
            <a:pPr marL="171450" indent="-171450">
              <a:buFont typeface="Arial" panose="020B0604020202020204" pitchFamily="34" charset="0"/>
              <a:buChar char="•"/>
            </a:pPr>
            <a:endParaRPr lang="en-US" altLang="ja-JP" b="0" i="0" dirty="0">
              <a:solidFill>
                <a:srgbClr val="000000"/>
              </a:solidFill>
              <a:effectLst/>
              <a:latin typeface="Hiragino Kaku Gothic Pro"/>
            </a:endParaRPr>
          </a:p>
          <a:p>
            <a:pPr marL="171450" indent="-171450">
              <a:buFont typeface="Arial" panose="020B0604020202020204" pitchFamily="34" charset="0"/>
              <a:buChar char="•"/>
            </a:pPr>
            <a:r>
              <a:rPr lang="ja-JP" altLang="en-US" b="0" i="0" dirty="0">
                <a:solidFill>
                  <a:srgbClr val="000000"/>
                </a:solidFill>
                <a:effectLst/>
                <a:latin typeface="Hiragino Kaku Gothic Pro"/>
              </a:rPr>
              <a:t>包括的アセスメントのために、ケースに関係している人が集まって検討会を行うことをケースカンファレンスという。</a:t>
            </a:r>
            <a:endParaRPr lang="en-US" altLang="ja-JP" b="0" i="0" dirty="0">
              <a:solidFill>
                <a:srgbClr val="000000"/>
              </a:solidFill>
              <a:effectLst/>
              <a:latin typeface="Hiragino Kaku Gothic Pro"/>
            </a:endParaRPr>
          </a:p>
          <a:p>
            <a:pPr marL="171450" indent="-171450">
              <a:buFont typeface="Arial" panose="020B0604020202020204" pitchFamily="34" charset="0"/>
              <a:buChar char="•"/>
            </a:pPr>
            <a:endParaRPr kumimoji="1" lang="en-US" altLang="ja-JP" b="0" i="0" dirty="0">
              <a:solidFill>
                <a:srgbClr val="000000"/>
              </a:solidFill>
              <a:effectLst/>
              <a:latin typeface="Hiragino Kaku Gothic Pro"/>
            </a:endParaRPr>
          </a:p>
          <a:p>
            <a:pPr marL="171450" indent="-171450">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CCC4CF8C-A54F-4680-AAF8-E38E668BCE56}" type="slidenum">
              <a:rPr kumimoji="1" lang="ja-JP" altLang="en-US" smtClean="0"/>
              <a:t>9</a:t>
            </a:fld>
            <a:endParaRPr kumimoji="1" lang="ja-JP" altLang="en-US"/>
          </a:p>
        </p:txBody>
      </p:sp>
    </p:spTree>
    <p:extLst>
      <p:ext uri="{BB962C8B-B14F-4D97-AF65-F5344CB8AC3E}">
        <p14:creationId xmlns:p14="http://schemas.microsoft.com/office/powerpoint/2010/main" val="250108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D2B7D7-51BE-44F7-87DE-F6BF8AE472E3}" type="datetime1">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53454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FA239D-5C05-4CAB-B439-47013CFD398B}" type="datetime1">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223608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CE8120-56C8-4F46-A96F-234C8F821616}" type="datetime1">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244139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015CA8-8456-4A51-98B0-0D47A89583A8}"/>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61B6518-A834-4895-91B6-3537F03FAFC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D6EF89D-1CCE-44EC-8B91-A6CF0FA25D55}"/>
              </a:ext>
            </a:extLst>
          </p:cNvPr>
          <p:cNvSpPr>
            <a:spLocks noGrp="1"/>
          </p:cNvSpPr>
          <p:nvPr>
            <p:ph type="dt" sz="half" idx="10"/>
          </p:nvPr>
        </p:nvSpPr>
        <p:spPr/>
        <p:txBody>
          <a:bodyPr/>
          <a:lstStyle/>
          <a:p>
            <a:pPr defTabSz="685800"/>
            <a:fld id="{5EB3FE53-3897-4EDC-A9EF-85B0F0441B86}" type="datetime1">
              <a:rPr lang="ja-JP" altLang="en-US" smtClean="0">
                <a:solidFill>
                  <a:prstClr val="black">
                    <a:tint val="75000"/>
                  </a:prstClr>
                </a:solidFill>
              </a:rPr>
              <a:t>2021/4/3</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75D0D618-2C52-4F2D-A7CE-DC5971D454D0}"/>
              </a:ext>
            </a:extLst>
          </p:cNvPr>
          <p:cNvSpPr>
            <a:spLocks noGrp="1"/>
          </p:cNvSpPr>
          <p:nvPr>
            <p:ph type="ftr" sz="quarter" idx="11"/>
          </p:nvPr>
        </p:nvSpPr>
        <p:spPr/>
        <p:txBody>
          <a:bodyPr/>
          <a:lstStyle/>
          <a:p>
            <a:pPr defTabSz="685800"/>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11EFCB10-0E72-4128-8531-B949445ED093}"/>
              </a:ext>
            </a:extLst>
          </p:cNvPr>
          <p:cNvSpPr>
            <a:spLocks noGrp="1"/>
          </p:cNvSpPr>
          <p:nvPr>
            <p:ph type="sldNum" sz="quarter" idx="12"/>
          </p:nvPr>
        </p:nvSpPr>
        <p:spPr/>
        <p:txBody>
          <a:bodyPr/>
          <a:lstStyle/>
          <a:p>
            <a:pPr defTabSz="685800"/>
            <a:fld id="{F1062C9F-84D6-404A-9F8A-306B2E14C411}" type="slidenum">
              <a:rPr lang="ja-JP" altLang="en-US" smtClean="0">
                <a:solidFill>
                  <a:prstClr val="black">
                    <a:tint val="75000"/>
                  </a:prstClr>
                </a:solidFill>
              </a:rPr>
              <a:pPr defTabSz="685800"/>
              <a:t>‹#›</a:t>
            </a:fld>
            <a:endParaRPr lang="ja-JP" altLang="en-US">
              <a:solidFill>
                <a:prstClr val="black">
                  <a:tint val="75000"/>
                </a:prstClr>
              </a:solidFill>
            </a:endParaRPr>
          </a:p>
        </p:txBody>
      </p:sp>
    </p:spTree>
    <p:extLst>
      <p:ext uri="{BB962C8B-B14F-4D97-AF65-F5344CB8AC3E}">
        <p14:creationId xmlns:p14="http://schemas.microsoft.com/office/powerpoint/2010/main" val="541310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1E6EDC-4DAD-4A90-B138-BD9AE69A4A6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466347-64D1-46C0-9A9A-76D60686372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714A04-4458-46AE-9C31-BB5137933910}"/>
              </a:ext>
            </a:extLst>
          </p:cNvPr>
          <p:cNvSpPr>
            <a:spLocks noGrp="1"/>
          </p:cNvSpPr>
          <p:nvPr>
            <p:ph type="dt" sz="half" idx="10"/>
          </p:nvPr>
        </p:nvSpPr>
        <p:spPr/>
        <p:txBody>
          <a:bodyPr/>
          <a:lstStyle/>
          <a:p>
            <a:pPr defTabSz="685800"/>
            <a:fld id="{7C4437BF-E4D7-4274-878A-B5EC104E511A}" type="datetime1">
              <a:rPr lang="ja-JP" altLang="en-US" smtClean="0">
                <a:solidFill>
                  <a:prstClr val="black">
                    <a:tint val="75000"/>
                  </a:prstClr>
                </a:solidFill>
              </a:rPr>
              <a:t>2021/4/3</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02FA0016-A4E4-475B-A9D2-25B2E553A4C0}"/>
              </a:ext>
            </a:extLst>
          </p:cNvPr>
          <p:cNvSpPr>
            <a:spLocks noGrp="1"/>
          </p:cNvSpPr>
          <p:nvPr>
            <p:ph type="ftr" sz="quarter" idx="11"/>
          </p:nvPr>
        </p:nvSpPr>
        <p:spPr/>
        <p:txBody>
          <a:bodyPr/>
          <a:lstStyle/>
          <a:p>
            <a:pPr defTabSz="685800"/>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7537A83D-F263-4B9C-A50E-99EC654E7866}"/>
              </a:ext>
            </a:extLst>
          </p:cNvPr>
          <p:cNvSpPr>
            <a:spLocks noGrp="1"/>
          </p:cNvSpPr>
          <p:nvPr>
            <p:ph type="sldNum" sz="quarter" idx="12"/>
          </p:nvPr>
        </p:nvSpPr>
        <p:spPr/>
        <p:txBody>
          <a:bodyPr/>
          <a:lstStyle/>
          <a:p>
            <a:pPr defTabSz="685800"/>
            <a:fld id="{F1062C9F-84D6-404A-9F8A-306B2E14C411}" type="slidenum">
              <a:rPr lang="ja-JP" altLang="en-US" smtClean="0">
                <a:solidFill>
                  <a:prstClr val="black">
                    <a:tint val="75000"/>
                  </a:prstClr>
                </a:solidFill>
              </a:rPr>
              <a:pPr defTabSz="685800"/>
              <a:t>‹#›</a:t>
            </a:fld>
            <a:endParaRPr lang="ja-JP" altLang="en-US">
              <a:solidFill>
                <a:prstClr val="black">
                  <a:tint val="75000"/>
                </a:prstClr>
              </a:solidFill>
            </a:endParaRPr>
          </a:p>
        </p:txBody>
      </p:sp>
    </p:spTree>
    <p:extLst>
      <p:ext uri="{BB962C8B-B14F-4D97-AF65-F5344CB8AC3E}">
        <p14:creationId xmlns:p14="http://schemas.microsoft.com/office/powerpoint/2010/main" val="207102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76F32F-B9FB-475E-8D92-B28876876978}" type="datetime1">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379280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75E2719-BC8A-4016-A469-1CD3272C3761}" type="datetime1">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379877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9ECB731-A61A-4A4F-82F4-34CA02B97F05}" type="datetime1">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208275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07467BA-889C-48FD-A7B3-E87444368714}" type="datetime1">
              <a:rPr kumimoji="1" lang="ja-JP" altLang="en-US" smtClean="0"/>
              <a:t>2021/4/3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305983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7FA4942-E461-419F-8BE5-40E799161910}" type="datetime1">
              <a:rPr kumimoji="1" lang="ja-JP" altLang="en-US" smtClean="0"/>
              <a:t>2021/4/3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2168822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CF28E7-80D0-42B2-B9E0-F31240356A89}" type="datetime1">
              <a:rPr kumimoji="1" lang="ja-JP" altLang="en-US" smtClean="0"/>
              <a:t>2021/4/3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77791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5812C1E-D1E0-45DD-B5CC-9B9674495F1D}" type="datetime1">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230278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AAEF22-5536-4FCD-8B20-C0D8D66D732C}" type="datetime1">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35576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646DC9-8AEA-428C-B62B-96A7BC3E8E90}" type="datetime1">
              <a:rPr kumimoji="1" lang="ja-JP" altLang="en-US" smtClean="0"/>
              <a:t>2021/4/3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B496D-6B75-455D-AE36-E633FC7E9DE1}" type="slidenum">
              <a:rPr kumimoji="1" lang="ja-JP" altLang="en-US" smtClean="0"/>
              <a:t>‹#›</a:t>
            </a:fld>
            <a:endParaRPr kumimoji="1" lang="ja-JP" altLang="en-US"/>
          </a:p>
        </p:txBody>
      </p:sp>
    </p:spTree>
    <p:extLst>
      <p:ext uri="{BB962C8B-B14F-4D97-AF65-F5344CB8AC3E}">
        <p14:creationId xmlns:p14="http://schemas.microsoft.com/office/powerpoint/2010/main" val="355618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EAD3730-071D-414D-A658-E23CC4C3C3E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49EAB4-C43D-47C4-9DCB-8A0F7B2E2C9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11D8BFD-AA95-41A1-9A82-8C1CC219CB2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2462C9-0053-4C88-8B44-904EBADA6C56}" type="datetime1">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B2AC2F7F-3E9A-4885-BF51-EAFD0C93C57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5E62B83-BCBD-4566-9217-FFA016FCBAE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062C9F-84D6-404A-9F8A-306B2E14C411}" type="slidenum">
              <a:rPr kumimoji="1" lang="ja-JP" altLang="en-US" smtClean="0"/>
              <a:t>‹#›</a:t>
            </a:fld>
            <a:endParaRPr kumimoji="1" lang="ja-JP" altLang="en-US"/>
          </a:p>
        </p:txBody>
      </p:sp>
    </p:spTree>
    <p:extLst>
      <p:ext uri="{BB962C8B-B14F-4D97-AF65-F5344CB8AC3E}">
        <p14:creationId xmlns:p14="http://schemas.microsoft.com/office/powerpoint/2010/main" val="2646886133"/>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BFFE2-ABCF-4C4D-B3E3-3331C62A00BE}"/>
              </a:ext>
            </a:extLst>
          </p:cNvPr>
          <p:cNvSpPr>
            <a:spLocks noGrp="1"/>
          </p:cNvSpPr>
          <p:nvPr>
            <p:ph type="ctrTitle"/>
          </p:nvPr>
        </p:nvSpPr>
        <p:spPr/>
        <p:txBody>
          <a:bodyPr>
            <a:normAutofit/>
          </a:bodyPr>
          <a:lstStyle/>
          <a:p>
            <a:r>
              <a:rPr lang="ja-JP" altLang="en-US" sz="4000" dirty="0">
                <a:latin typeface="Meiryo UI" panose="020B0604030504040204" pitchFamily="50" charset="-128"/>
                <a:ea typeface="Meiryo UI" panose="020B0604030504040204" pitchFamily="50" charset="-128"/>
              </a:rPr>
              <a:t>⑤子どもの支援技術</a:t>
            </a:r>
          </a:p>
        </p:txBody>
      </p:sp>
      <p:sp>
        <p:nvSpPr>
          <p:cNvPr id="3" name="字幕 2">
            <a:extLst>
              <a:ext uri="{FF2B5EF4-FFF2-40B4-BE49-F238E27FC236}">
                <a16:creationId xmlns:a16="http://schemas.microsoft.com/office/drawing/2014/main" id="{40CA14D3-876C-4708-AB2C-4E26181889C2}"/>
              </a:ext>
            </a:extLst>
          </p:cNvPr>
          <p:cNvSpPr>
            <a:spLocks noGrp="1"/>
          </p:cNvSpPr>
          <p:nvPr>
            <p:ph type="subTitle" idx="1"/>
          </p:nvPr>
        </p:nvSpPr>
        <p:spPr/>
        <p:txBody>
          <a:bodyPr>
            <a:normAutofit/>
          </a:bodyPr>
          <a:lstStyle/>
          <a:p>
            <a:r>
              <a:rPr lang="ja-JP" altLang="en-US" sz="3000" dirty="0">
                <a:latin typeface="Meiryo UI" panose="020B0604030504040204" pitchFamily="50" charset="-128"/>
                <a:ea typeface="Meiryo UI" panose="020B0604030504040204" pitchFamily="50" charset="-128"/>
              </a:rPr>
              <a:t>全国児童養護施設協議会</a:t>
            </a:r>
          </a:p>
        </p:txBody>
      </p:sp>
    </p:spTree>
    <p:extLst>
      <p:ext uri="{BB962C8B-B14F-4D97-AF65-F5344CB8AC3E}">
        <p14:creationId xmlns:p14="http://schemas.microsoft.com/office/powerpoint/2010/main" val="1010145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4000" dirty="0">
                <a:latin typeface="Meiryo UI" panose="020B0604030504040204" pitchFamily="50" charset="-128"/>
                <a:ea typeface="Meiryo UI" panose="020B0604030504040204" pitchFamily="50" charset="-128"/>
              </a:rPr>
              <a:t>６－２．必要な情報の把握</a:t>
            </a:r>
            <a:endParaRPr kumimoji="1" lang="ja-JP" altLang="en-US" sz="4000" dirty="0"/>
          </a:p>
        </p:txBody>
      </p:sp>
      <p:sp>
        <p:nvSpPr>
          <p:cNvPr id="3" name="コンテンツ プレースホルダー 2"/>
          <p:cNvSpPr>
            <a:spLocks noGrp="1"/>
          </p:cNvSpPr>
          <p:nvPr>
            <p:ph idx="4294967295"/>
          </p:nvPr>
        </p:nvSpPr>
        <p:spPr>
          <a:xfrm>
            <a:off x="683568" y="1268413"/>
            <a:ext cx="7546032" cy="5329237"/>
          </a:xfrm>
        </p:spPr>
        <p:txBody>
          <a:bodyPr>
            <a:normAutofit fontScale="92500" lnSpcReduction="10000"/>
          </a:bodyPr>
          <a:lstStyle/>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子どもの状態像（心理的、身体的、社会的側面）や、関係性の把握</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生育歴、家庭状況など家族や関係者からの聞き取り</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家族の現状認識や願いの把握</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発達検査　</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医学的所見　</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経過記録　</a:t>
            </a:r>
            <a:endParaRPr lang="en-US" altLang="ja-JP" sz="2800" dirty="0">
              <a:latin typeface="Meiryo UI" panose="020B0604030504040204" pitchFamily="50" charset="-128"/>
              <a:ea typeface="Meiryo UI" panose="020B0604030504040204" pitchFamily="50" charset="-128"/>
            </a:endParaRPr>
          </a:p>
          <a:p>
            <a:pPr marL="514350" indent="-514350">
              <a:lnSpc>
                <a:spcPct val="160000"/>
              </a:lnSpc>
              <a:buFont typeface="+mj-ea"/>
              <a:buAutoNum type="circleNumDbPlain"/>
            </a:pPr>
            <a:r>
              <a:rPr lang="ja-JP" altLang="en-US" sz="2800" dirty="0">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3733748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kumimoji="1" lang="ja-JP" altLang="en-US" sz="4000" dirty="0">
                <a:latin typeface="Meiryo UI" panose="020B0604030504040204" pitchFamily="50" charset="-128"/>
                <a:ea typeface="Meiryo UI" panose="020B0604030504040204" pitchFamily="50" charset="-128"/>
              </a:rPr>
              <a:t>６－３．行動観察</a:t>
            </a:r>
          </a:p>
        </p:txBody>
      </p:sp>
      <p:graphicFrame>
        <p:nvGraphicFramePr>
          <p:cNvPr id="5" name="コンテンツ プレースホルダー 4"/>
          <p:cNvGraphicFramePr>
            <a:graphicFrameLocks noGrp="1"/>
          </p:cNvGraphicFramePr>
          <p:nvPr>
            <p:ph idx="4294967295"/>
            <p:extLst>
              <p:ext uri="{D42A27DB-BD31-4B8C-83A1-F6EECF244321}">
                <p14:modId xmlns:p14="http://schemas.microsoft.com/office/powerpoint/2010/main" val="3200037367"/>
              </p:ext>
            </p:extLst>
          </p:nvPr>
        </p:nvGraphicFramePr>
        <p:xfrm>
          <a:off x="614363" y="1125538"/>
          <a:ext cx="8530232" cy="5328120"/>
        </p:xfrm>
        <a:graphic>
          <a:graphicData uri="http://schemas.openxmlformats.org/drawingml/2006/table">
            <a:tbl>
              <a:tblPr firstRow="1" bandRow="1">
                <a:tableStyleId>{5940675A-B579-460E-94D1-54222C63F5DA}</a:tableStyleId>
              </a:tblPr>
              <a:tblGrid>
                <a:gridCol w="8530232">
                  <a:extLst>
                    <a:ext uri="{9D8B030D-6E8A-4147-A177-3AD203B41FA5}">
                      <a16:colId xmlns:a16="http://schemas.microsoft.com/office/drawing/2014/main" val="20000"/>
                    </a:ext>
                  </a:extLst>
                </a:gridCol>
              </a:tblGrid>
              <a:tr h="1006743">
                <a:tc>
                  <a:txBody>
                    <a:bodyPr/>
                    <a:lstStyle/>
                    <a:p>
                      <a:pPr marL="0" indent="0">
                        <a:buFont typeface="Arial" panose="020B0604020202020204" pitchFamily="34" charset="0"/>
                        <a:buNone/>
                      </a:pPr>
                      <a:r>
                        <a:rPr kumimoji="1" lang="ja-JP" altLang="en-US" sz="2400" b="0" dirty="0">
                          <a:solidFill>
                            <a:schemeClr val="tx1"/>
                          </a:solidFill>
                          <a:latin typeface="Meiryo UI" panose="020B0604030504040204" pitchFamily="50" charset="-128"/>
                          <a:ea typeface="Meiryo UI" panose="020B0604030504040204" pitchFamily="50" charset="-128"/>
                        </a:rPr>
                        <a:t>①子どもの行動には意味がある。（背景も視野に）</a:t>
                      </a:r>
                      <a:endParaRPr kumimoji="1" lang="en-US" altLang="ja-JP" sz="24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205966">
                <a:tc>
                  <a:txBody>
                    <a:bodyPr/>
                    <a:lstStyle/>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②子どものサイン（混乱や解離等、危機的状況の表出）に気付く。</a:t>
                      </a:r>
                      <a:endParaRPr lang="en-US" altLang="ja-JP" sz="24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endParaRPr kumimoji="1" lang="ja-JP" altLang="en-US" dirty="0">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90447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2400" dirty="0">
                          <a:latin typeface="Meiryo UI" panose="020B0604030504040204" pitchFamily="50" charset="-128"/>
                          <a:ea typeface="Meiryo UI" panose="020B0604030504040204" pitchFamily="50" charset="-128"/>
                        </a:rPr>
                        <a:t>③緊急時の対応も確認し、的確に動けるようにする</a:t>
                      </a:r>
                      <a:r>
                        <a:rPr lang="ja-JP" altLang="en-US" sz="2400" dirty="0">
                          <a:latin typeface="Meiryo UI" panose="020B0604030504040204" pitchFamily="50" charset="-128"/>
                          <a:ea typeface="Meiryo UI" panose="020B0604030504040204" pitchFamily="50" charset="-128"/>
                        </a:rPr>
                        <a:t>。</a:t>
                      </a:r>
                      <a:endParaRPr kumimoji="1" lang="en-US" altLang="ja-JP" sz="24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endParaRPr kumimoji="1" lang="ja-JP" altLang="en-US" sz="2400" dirty="0">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30646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2400" dirty="0">
                          <a:latin typeface="Meiryo UI" panose="020B0604030504040204" pitchFamily="50" charset="-128"/>
                          <a:ea typeface="Meiryo UI" panose="020B0604030504040204" pitchFamily="50" charset="-128"/>
                        </a:rPr>
                        <a:t>④子どもの弱み（苦手なことやできないこと）に注目するだけでなく、　強みやユニークさも含め多面的にとらえる。</a:t>
                      </a:r>
                      <a:endParaRPr lang="en-US" altLang="ja-JP" sz="24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endParaRPr kumimoji="1" lang="ja-JP" altLang="en-US" sz="2400" dirty="0">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904474">
                <a:tc>
                  <a:txBody>
                    <a:bodyPr/>
                    <a:lstStyle/>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⑤いろいろな人たちの関わりや取り巻く環境等総合的に理解する。</a:t>
                      </a:r>
                      <a:endParaRPr lang="en-US" altLang="ja-JP" sz="2400" dirty="0">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56548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EAA522-9C66-485B-99FB-54FE5E2B5C68}"/>
              </a:ext>
            </a:extLst>
          </p:cNvPr>
          <p:cNvSpPr>
            <a:spLocks noGrp="1"/>
          </p:cNvSpPr>
          <p:nvPr>
            <p:ph type="title"/>
          </p:nvPr>
        </p:nvSpPr>
        <p:spPr>
          <a:xfrm>
            <a:off x="457200" y="483981"/>
            <a:ext cx="8229600" cy="1143000"/>
          </a:xfrm>
        </p:spPr>
        <p:txBody>
          <a:bodyPr>
            <a:noAutofit/>
          </a:bodyPr>
          <a:lstStyle/>
          <a:p>
            <a:pPr algn="l"/>
            <a:r>
              <a:rPr kumimoji="1" lang="ja-JP" altLang="en-US" sz="4000" dirty="0">
                <a:latin typeface="Meiryo UI" panose="020B0604030504040204" pitchFamily="50" charset="-128"/>
                <a:ea typeface="Meiryo UI" panose="020B0604030504040204" pitchFamily="50" charset="-128"/>
              </a:rPr>
              <a:t>６－４．問題や課題の背景を考える</a:t>
            </a:r>
          </a:p>
        </p:txBody>
      </p:sp>
      <p:graphicFrame>
        <p:nvGraphicFramePr>
          <p:cNvPr id="4" name="コンテンツ プレースホルダー 3">
            <a:extLst>
              <a:ext uri="{FF2B5EF4-FFF2-40B4-BE49-F238E27FC236}">
                <a16:creationId xmlns:a16="http://schemas.microsoft.com/office/drawing/2014/main" id="{D27A0120-BE65-48A2-8B98-F460E5AB5A2A}"/>
              </a:ext>
            </a:extLst>
          </p:cNvPr>
          <p:cNvGraphicFramePr>
            <a:graphicFrameLocks noGrp="1"/>
          </p:cNvGraphicFramePr>
          <p:nvPr>
            <p:ph idx="1"/>
            <p:extLst>
              <p:ext uri="{D42A27DB-BD31-4B8C-83A1-F6EECF244321}">
                <p14:modId xmlns:p14="http://schemas.microsoft.com/office/powerpoint/2010/main" val="1745591937"/>
              </p:ext>
            </p:extLst>
          </p:nvPr>
        </p:nvGraphicFramePr>
        <p:xfrm>
          <a:off x="457200" y="1600200"/>
          <a:ext cx="8229600" cy="4781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a:extLst>
              <a:ext uri="{FF2B5EF4-FFF2-40B4-BE49-F238E27FC236}">
                <a16:creationId xmlns:a16="http://schemas.microsoft.com/office/drawing/2014/main" id="{A2C0F704-BCEC-4C75-83BD-C5949395C184}"/>
              </a:ext>
            </a:extLst>
          </p:cNvPr>
          <p:cNvSpPr txBox="1"/>
          <p:nvPr/>
        </p:nvSpPr>
        <p:spPr>
          <a:xfrm>
            <a:off x="227304" y="6089219"/>
            <a:ext cx="8809191" cy="646331"/>
          </a:xfrm>
          <a:prstGeom prst="rect">
            <a:avLst/>
          </a:prstGeom>
          <a:noFill/>
        </p:spPr>
        <p:txBody>
          <a:bodyPr wrap="square" rtlCol="0">
            <a:spAutoFit/>
          </a:bodyPr>
          <a:lstStyle/>
          <a:p>
            <a:r>
              <a:rPr kumimoji="1" lang="ja-JP" altLang="en-US" dirty="0"/>
              <a:t>参考・引用文献・増沢高（</a:t>
            </a:r>
            <a:r>
              <a:rPr kumimoji="1" lang="en-US" altLang="ja-JP" dirty="0"/>
              <a:t>2018</a:t>
            </a:r>
            <a:r>
              <a:rPr kumimoji="1" lang="ja-JP" altLang="en-US" dirty="0"/>
              <a:t>）　ワークで学ぶ　子ども家庭支援の包括的アセスメント</a:t>
            </a:r>
            <a:r>
              <a:rPr kumimoji="1" lang="en-US" altLang="ja-JP" dirty="0"/>
              <a:t>―</a:t>
            </a:r>
            <a:r>
              <a:rPr kumimoji="1" lang="ja-JP" altLang="en-US" dirty="0"/>
              <a:t>要保護・要支援・社会的養護児童の適切な支援のために　</a:t>
            </a:r>
          </a:p>
        </p:txBody>
      </p:sp>
    </p:spTree>
    <p:extLst>
      <p:ext uri="{BB962C8B-B14F-4D97-AF65-F5344CB8AC3E}">
        <p14:creationId xmlns:p14="http://schemas.microsoft.com/office/powerpoint/2010/main" val="3176937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7BEB37-886B-4602-8BEA-DA6B2EDDC62F}"/>
              </a:ext>
            </a:extLst>
          </p:cNvPr>
          <p:cNvSpPr>
            <a:spLocks noGrp="1"/>
          </p:cNvSpPr>
          <p:nvPr>
            <p:ph type="title"/>
          </p:nvPr>
        </p:nvSpPr>
        <p:spPr/>
        <p:txBody>
          <a:bodyPr>
            <a:noAutofit/>
          </a:bodyPr>
          <a:lstStyle/>
          <a:p>
            <a:r>
              <a:rPr kumimoji="1" lang="ja-JP" altLang="en-US" sz="4000" dirty="0">
                <a:latin typeface="Meiryo UI" panose="020B0604030504040204" pitchFamily="50" charset="-128"/>
                <a:ea typeface="Meiryo UI" panose="020B0604030504040204" pitchFamily="50" charset="-128"/>
              </a:rPr>
              <a:t>６－５．ケースの課題を理解する</a:t>
            </a:r>
            <a:br>
              <a:rPr kumimoji="1" lang="en-US" altLang="ja-JP" sz="4000" dirty="0">
                <a:latin typeface="Meiryo UI" panose="020B0604030504040204" pitchFamily="50" charset="-128"/>
                <a:ea typeface="Meiryo UI" panose="020B0604030504040204" pitchFamily="50" charset="-128"/>
              </a:rPr>
            </a:br>
            <a:r>
              <a:rPr kumimoji="1" lang="ja-JP" altLang="en-US" sz="4000" dirty="0">
                <a:latin typeface="Meiryo UI" panose="020B0604030504040204" pitchFamily="50" charset="-128"/>
                <a:ea typeface="Meiryo UI" panose="020B0604030504040204" pitchFamily="50" charset="-128"/>
              </a:rPr>
              <a:t>３つの視点</a:t>
            </a:r>
            <a:endParaRPr kumimoji="1" lang="ja-JP" altLang="en-US" sz="4000" dirty="0"/>
          </a:p>
        </p:txBody>
      </p:sp>
      <p:sp>
        <p:nvSpPr>
          <p:cNvPr id="4" name="円/楕円 10">
            <a:extLst>
              <a:ext uri="{FF2B5EF4-FFF2-40B4-BE49-F238E27FC236}">
                <a16:creationId xmlns:a16="http://schemas.microsoft.com/office/drawing/2014/main" id="{09F93A6A-BD33-4C61-8B85-EEFAB604EA51}"/>
              </a:ext>
            </a:extLst>
          </p:cNvPr>
          <p:cNvSpPr>
            <a:spLocks noGrp="1"/>
          </p:cNvSpPr>
          <p:nvPr>
            <p:ph idx="1"/>
          </p:nvPr>
        </p:nvSpPr>
        <p:spPr>
          <a:xfrm>
            <a:off x="124437" y="1604887"/>
            <a:ext cx="4716000" cy="2880000"/>
          </a:xfrm>
          <a:prstGeom prst="ellipse">
            <a:avLst/>
          </a:prstGeom>
          <a:solidFill>
            <a:schemeClr val="accent1">
              <a:lumMod val="60000"/>
              <a:lumOff val="40000"/>
              <a:alpha val="2902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ea"/>
              <a:buAutoNum type="circleNumDbPlain"/>
            </a:pPr>
            <a:r>
              <a:rPr kumimoji="1" lang="ja-JP" altLang="en-US" sz="2400" dirty="0">
                <a:solidFill>
                  <a:schemeClr val="tx1"/>
                </a:solidFill>
              </a:rPr>
              <a:t>生来的あるいは長期的な障害や</a:t>
            </a:r>
            <a:r>
              <a:rPr lang="ja-JP" altLang="en-US" sz="2400" dirty="0">
                <a:solidFill>
                  <a:schemeClr val="tx1"/>
                </a:solidFill>
              </a:rPr>
              <a:t>疾病</a:t>
            </a:r>
            <a:endParaRPr kumimoji="1" lang="ja-JP" altLang="en-US" sz="2400" dirty="0">
              <a:solidFill>
                <a:schemeClr val="tx1"/>
              </a:solidFill>
            </a:endParaRPr>
          </a:p>
        </p:txBody>
      </p:sp>
      <p:sp>
        <p:nvSpPr>
          <p:cNvPr id="5" name="円/楕円 12">
            <a:extLst>
              <a:ext uri="{FF2B5EF4-FFF2-40B4-BE49-F238E27FC236}">
                <a16:creationId xmlns:a16="http://schemas.microsoft.com/office/drawing/2014/main" id="{D4766755-A593-4B75-B38E-D9A4C452B1D5}"/>
              </a:ext>
            </a:extLst>
          </p:cNvPr>
          <p:cNvSpPr/>
          <p:nvPr/>
        </p:nvSpPr>
        <p:spPr>
          <a:xfrm>
            <a:off x="4067944" y="1601107"/>
            <a:ext cx="4824536" cy="2880000"/>
          </a:xfrm>
          <a:prstGeom prst="ellipse">
            <a:avLst/>
          </a:prstGeom>
          <a:solidFill>
            <a:schemeClr val="accent1">
              <a:lumMod val="60000"/>
              <a:lumOff val="40000"/>
              <a:alpha val="2902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r">
              <a:buFont typeface="+mj-ea"/>
              <a:buAutoNum type="circleNumDbPlain" startAt="2"/>
            </a:pPr>
            <a:r>
              <a:rPr kumimoji="1" lang="ja-JP" altLang="en-US" sz="2400" dirty="0">
                <a:solidFill>
                  <a:schemeClr val="tx1"/>
                </a:solidFill>
              </a:rPr>
              <a:t>過去の環境的要因</a:t>
            </a:r>
          </a:p>
        </p:txBody>
      </p:sp>
      <p:sp>
        <p:nvSpPr>
          <p:cNvPr id="6" name="円/楕円 13">
            <a:extLst>
              <a:ext uri="{FF2B5EF4-FFF2-40B4-BE49-F238E27FC236}">
                <a16:creationId xmlns:a16="http://schemas.microsoft.com/office/drawing/2014/main" id="{EC663046-F37D-4AD8-AA7F-BDAE295D7008}"/>
              </a:ext>
            </a:extLst>
          </p:cNvPr>
          <p:cNvSpPr/>
          <p:nvPr/>
        </p:nvSpPr>
        <p:spPr>
          <a:xfrm>
            <a:off x="2159732" y="3234408"/>
            <a:ext cx="4824536" cy="2875456"/>
          </a:xfrm>
          <a:prstGeom prst="ellipse">
            <a:avLst/>
          </a:prstGeom>
          <a:solidFill>
            <a:schemeClr val="accent1">
              <a:lumMod val="60000"/>
              <a:lumOff val="40000"/>
              <a:alpha val="2902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a:solidFill>
                <a:schemeClr val="tx1"/>
              </a:solidFill>
            </a:endParaRPr>
          </a:p>
          <a:p>
            <a:pPr marL="457200" indent="-457200" algn="ctr">
              <a:buFont typeface="+mj-ea"/>
              <a:buAutoNum type="circleNumDbPlain" startAt="3"/>
            </a:pPr>
            <a:r>
              <a:rPr kumimoji="1" lang="ja-JP" altLang="en-US" sz="2400" dirty="0">
                <a:solidFill>
                  <a:schemeClr val="tx1"/>
                </a:solidFill>
              </a:rPr>
              <a:t>現在の環境的要因</a:t>
            </a:r>
          </a:p>
        </p:txBody>
      </p:sp>
      <p:sp>
        <p:nvSpPr>
          <p:cNvPr id="7" name="テキスト ボックス 6">
            <a:extLst>
              <a:ext uri="{FF2B5EF4-FFF2-40B4-BE49-F238E27FC236}">
                <a16:creationId xmlns:a16="http://schemas.microsoft.com/office/drawing/2014/main" id="{28B3A2AA-4E4D-4A91-8DB3-474FF72DFEDC}"/>
              </a:ext>
            </a:extLst>
          </p:cNvPr>
          <p:cNvSpPr txBox="1"/>
          <p:nvPr/>
        </p:nvSpPr>
        <p:spPr>
          <a:xfrm>
            <a:off x="227304" y="6089219"/>
            <a:ext cx="8809191" cy="646331"/>
          </a:xfrm>
          <a:prstGeom prst="rect">
            <a:avLst/>
          </a:prstGeom>
          <a:noFill/>
        </p:spPr>
        <p:txBody>
          <a:bodyPr wrap="square" rtlCol="0">
            <a:spAutoFit/>
          </a:bodyPr>
          <a:lstStyle/>
          <a:p>
            <a:r>
              <a:rPr kumimoji="1" lang="ja-JP" altLang="en-US" dirty="0"/>
              <a:t>参考・引用文献・増沢高（</a:t>
            </a:r>
            <a:r>
              <a:rPr kumimoji="1" lang="en-US" altLang="ja-JP" dirty="0"/>
              <a:t>2018</a:t>
            </a:r>
            <a:r>
              <a:rPr kumimoji="1" lang="ja-JP" altLang="en-US" dirty="0"/>
              <a:t>）　ワークで学ぶ　子ども家庭支援の包括的アセスメント</a:t>
            </a:r>
            <a:r>
              <a:rPr kumimoji="1" lang="en-US" altLang="ja-JP" dirty="0"/>
              <a:t>―</a:t>
            </a:r>
            <a:r>
              <a:rPr kumimoji="1" lang="ja-JP" altLang="en-US" dirty="0"/>
              <a:t>要保護・要支援・社会的養護児童の適切な支援のために　</a:t>
            </a:r>
          </a:p>
        </p:txBody>
      </p:sp>
    </p:spTree>
    <p:extLst>
      <p:ext uri="{BB962C8B-B14F-4D97-AF65-F5344CB8AC3E}">
        <p14:creationId xmlns:p14="http://schemas.microsoft.com/office/powerpoint/2010/main" val="3593719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上矢印 20"/>
          <p:cNvSpPr/>
          <p:nvPr/>
        </p:nvSpPr>
        <p:spPr>
          <a:xfrm>
            <a:off x="7288177" y="4444942"/>
            <a:ext cx="648072" cy="758730"/>
          </a:xfrm>
          <a:prstGeom prs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上矢印 19"/>
          <p:cNvSpPr/>
          <p:nvPr/>
        </p:nvSpPr>
        <p:spPr>
          <a:xfrm>
            <a:off x="4281361" y="4433134"/>
            <a:ext cx="648072" cy="758730"/>
          </a:xfrm>
          <a:prstGeom prs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idx="4294967295"/>
          </p:nvPr>
        </p:nvSpPr>
        <p:spPr>
          <a:xfrm>
            <a:off x="685515" y="698176"/>
            <a:ext cx="7906072" cy="633412"/>
          </a:xfrm>
        </p:spPr>
        <p:txBody>
          <a:bodyPr>
            <a:noAutofit/>
          </a:bodyPr>
          <a:lstStyle/>
          <a:p>
            <a:pPr algn="l"/>
            <a:r>
              <a:rPr kumimoji="1" lang="ja-JP" altLang="en-US" sz="4000" dirty="0">
                <a:latin typeface="Meiryo UI" panose="020B0604030504040204" pitchFamily="50" charset="-128"/>
                <a:ea typeface="Meiryo UI" panose="020B0604030504040204" pitchFamily="50" charset="-128"/>
              </a:rPr>
              <a:t>６－６．援助方針の設定の視点</a:t>
            </a:r>
          </a:p>
        </p:txBody>
      </p:sp>
      <p:sp>
        <p:nvSpPr>
          <p:cNvPr id="5" name="正方形/長方形 4"/>
          <p:cNvSpPr/>
          <p:nvPr/>
        </p:nvSpPr>
        <p:spPr>
          <a:xfrm>
            <a:off x="550788" y="1604053"/>
            <a:ext cx="2278894"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子どもと</a:t>
            </a:r>
            <a:endParaRPr kumimoji="1" lang="en-US" altLang="ja-JP" sz="2400" dirty="0">
              <a:solidFill>
                <a:schemeClr val="tx1"/>
              </a:solidFill>
            </a:endParaRPr>
          </a:p>
          <a:p>
            <a:pPr algn="ctr"/>
            <a:r>
              <a:rPr lang="ja-JP" altLang="en-US" sz="2400" dirty="0">
                <a:solidFill>
                  <a:schemeClr val="tx1"/>
                </a:solidFill>
              </a:rPr>
              <a:t>家族の課題</a:t>
            </a:r>
            <a:endParaRPr kumimoji="1" lang="en-US" altLang="ja-JP" sz="2400" dirty="0">
              <a:solidFill>
                <a:schemeClr val="tx1"/>
              </a:solidFill>
            </a:endParaRPr>
          </a:p>
        </p:txBody>
      </p:sp>
      <p:sp>
        <p:nvSpPr>
          <p:cNvPr id="8" name="正方形/長方形 7"/>
          <p:cNvSpPr/>
          <p:nvPr/>
        </p:nvSpPr>
        <p:spPr>
          <a:xfrm>
            <a:off x="3328878" y="1598558"/>
            <a:ext cx="2425497"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課題の改善や解決に向けた方針</a:t>
            </a:r>
          </a:p>
        </p:txBody>
      </p:sp>
      <p:sp>
        <p:nvSpPr>
          <p:cNvPr id="9" name="正方形/長方形 8"/>
          <p:cNvSpPr/>
          <p:nvPr/>
        </p:nvSpPr>
        <p:spPr>
          <a:xfrm>
            <a:off x="6330438" y="1602771"/>
            <a:ext cx="2448272"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長期的方針を達成</a:t>
            </a:r>
            <a:r>
              <a:rPr lang="ja-JP" altLang="en-US" sz="2400" dirty="0">
                <a:solidFill>
                  <a:schemeClr val="tx1"/>
                </a:solidFill>
              </a:rPr>
              <a:t>するための具</a:t>
            </a:r>
            <a:endParaRPr lang="en-US" altLang="ja-JP" sz="2400" dirty="0">
              <a:solidFill>
                <a:schemeClr val="tx1"/>
              </a:solidFill>
            </a:endParaRPr>
          </a:p>
          <a:p>
            <a:pPr algn="ctr"/>
            <a:r>
              <a:rPr lang="ja-JP" altLang="en-US" sz="2400" dirty="0">
                <a:solidFill>
                  <a:schemeClr val="tx1"/>
                </a:solidFill>
              </a:rPr>
              <a:t>体的</a:t>
            </a:r>
            <a:r>
              <a:rPr kumimoji="1" lang="ja-JP" altLang="en-US" sz="2400" dirty="0">
                <a:solidFill>
                  <a:schemeClr val="tx1"/>
                </a:solidFill>
              </a:rPr>
              <a:t>な手立て</a:t>
            </a:r>
          </a:p>
        </p:txBody>
      </p:sp>
      <p:sp>
        <p:nvSpPr>
          <p:cNvPr id="10" name="正方形/長方形 9"/>
          <p:cNvSpPr/>
          <p:nvPr/>
        </p:nvSpPr>
        <p:spPr>
          <a:xfrm>
            <a:off x="584893" y="3216680"/>
            <a:ext cx="2278894"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ケースの強み</a:t>
            </a:r>
          </a:p>
        </p:txBody>
      </p:sp>
      <p:sp>
        <p:nvSpPr>
          <p:cNvPr id="11" name="正方形/長方形 10"/>
          <p:cNvSpPr/>
          <p:nvPr/>
        </p:nvSpPr>
        <p:spPr>
          <a:xfrm>
            <a:off x="6388077" y="3183529"/>
            <a:ext cx="2448272"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長期的方針を達</a:t>
            </a:r>
            <a:r>
              <a:rPr lang="ja-JP" altLang="en-US" sz="2400" dirty="0">
                <a:solidFill>
                  <a:schemeClr val="tx1"/>
                </a:solidFill>
              </a:rPr>
              <a:t>成するための具体的な手立て</a:t>
            </a:r>
            <a:endParaRPr kumimoji="1" lang="ja-JP" altLang="en-US" sz="2400" dirty="0">
              <a:solidFill>
                <a:schemeClr val="tx1"/>
              </a:solidFill>
            </a:endParaRPr>
          </a:p>
        </p:txBody>
      </p:sp>
      <p:sp>
        <p:nvSpPr>
          <p:cNvPr id="14" name="右矢印 13"/>
          <p:cNvSpPr/>
          <p:nvPr/>
        </p:nvSpPr>
        <p:spPr>
          <a:xfrm>
            <a:off x="5754375" y="2058110"/>
            <a:ext cx="576063" cy="432048"/>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2829682" y="2058110"/>
            <a:ext cx="489701" cy="432048"/>
          </a:xfrm>
          <a:prstGeom prst="rightArrow">
            <a:avLst>
              <a:gd name="adj1" fmla="val 43586"/>
              <a:gd name="adj2" fmla="val 500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2884385" y="3663428"/>
            <a:ext cx="466927" cy="432048"/>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5652120" y="3693334"/>
            <a:ext cx="720080" cy="432048"/>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346315" y="5212454"/>
            <a:ext cx="2432395" cy="6120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短期の援助方針</a:t>
            </a:r>
          </a:p>
        </p:txBody>
      </p:sp>
      <p:sp>
        <p:nvSpPr>
          <p:cNvPr id="19" name="正方形/長方形 18"/>
          <p:cNvSpPr/>
          <p:nvPr/>
        </p:nvSpPr>
        <p:spPr>
          <a:xfrm>
            <a:off x="3371364" y="5203672"/>
            <a:ext cx="2463822" cy="6120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長期の援助方針</a:t>
            </a:r>
          </a:p>
        </p:txBody>
      </p:sp>
      <p:sp>
        <p:nvSpPr>
          <p:cNvPr id="12" name="正方形/長方形 11"/>
          <p:cNvSpPr/>
          <p:nvPr/>
        </p:nvSpPr>
        <p:spPr>
          <a:xfrm>
            <a:off x="3379139" y="3183529"/>
            <a:ext cx="2448272"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ケースの強みの</a:t>
            </a:r>
            <a:r>
              <a:rPr lang="ja-JP" altLang="en-US" sz="2400" dirty="0">
                <a:solidFill>
                  <a:schemeClr val="tx1"/>
                </a:solidFill>
              </a:rPr>
              <a:t>充実・強化に向けた</a:t>
            </a:r>
            <a:r>
              <a:rPr kumimoji="1" lang="ja-JP" altLang="en-US" sz="2400" dirty="0">
                <a:solidFill>
                  <a:schemeClr val="tx1"/>
                </a:solidFill>
              </a:rPr>
              <a:t>方針</a:t>
            </a:r>
          </a:p>
        </p:txBody>
      </p:sp>
      <p:sp>
        <p:nvSpPr>
          <p:cNvPr id="13" name="円/楕円 12"/>
          <p:cNvSpPr/>
          <p:nvPr/>
        </p:nvSpPr>
        <p:spPr>
          <a:xfrm>
            <a:off x="4547900" y="2681781"/>
            <a:ext cx="3024336" cy="650718"/>
          </a:xfrm>
          <a:prstGeom prst="ellipse">
            <a:avLst/>
          </a:prstGeom>
          <a:solidFill>
            <a:schemeClr val="tx2">
              <a:lumMod val="60000"/>
              <a:lumOff val="40000"/>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000000"/>
                </a:solidFill>
              </a:rPr>
              <a:t>自立支援計画</a:t>
            </a:r>
          </a:p>
        </p:txBody>
      </p:sp>
      <p:sp>
        <p:nvSpPr>
          <p:cNvPr id="22" name="テキスト ボックス 21">
            <a:extLst>
              <a:ext uri="{FF2B5EF4-FFF2-40B4-BE49-F238E27FC236}">
                <a16:creationId xmlns:a16="http://schemas.microsoft.com/office/drawing/2014/main" id="{301A9696-136D-446C-97A8-9641D66AA29D}"/>
              </a:ext>
            </a:extLst>
          </p:cNvPr>
          <p:cNvSpPr txBox="1"/>
          <p:nvPr/>
        </p:nvSpPr>
        <p:spPr>
          <a:xfrm>
            <a:off x="227304" y="6089219"/>
            <a:ext cx="8809191" cy="646331"/>
          </a:xfrm>
          <a:prstGeom prst="rect">
            <a:avLst/>
          </a:prstGeom>
          <a:noFill/>
        </p:spPr>
        <p:txBody>
          <a:bodyPr wrap="square" rtlCol="0">
            <a:spAutoFit/>
          </a:bodyPr>
          <a:lstStyle/>
          <a:p>
            <a:r>
              <a:rPr kumimoji="1" lang="ja-JP" altLang="en-US" dirty="0"/>
              <a:t>参考・引用文献・増沢高（</a:t>
            </a:r>
            <a:r>
              <a:rPr kumimoji="1" lang="en-US" altLang="ja-JP" dirty="0"/>
              <a:t>2018</a:t>
            </a:r>
            <a:r>
              <a:rPr kumimoji="1" lang="ja-JP" altLang="en-US" dirty="0"/>
              <a:t>）　ワークで学ぶ　子ども家庭支援の包括的アセスメント</a:t>
            </a:r>
            <a:r>
              <a:rPr kumimoji="1" lang="en-US" altLang="ja-JP" dirty="0"/>
              <a:t>―</a:t>
            </a:r>
            <a:r>
              <a:rPr kumimoji="1" lang="ja-JP" altLang="en-US" dirty="0"/>
              <a:t>要保護・要支援・社会的養護児童の適切な支援のために　</a:t>
            </a:r>
          </a:p>
        </p:txBody>
      </p:sp>
    </p:spTree>
    <p:extLst>
      <p:ext uri="{BB962C8B-B14F-4D97-AF65-F5344CB8AC3E}">
        <p14:creationId xmlns:p14="http://schemas.microsoft.com/office/powerpoint/2010/main" val="2604720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吹き出し: 上矢印 1">
            <a:extLst>
              <a:ext uri="{FF2B5EF4-FFF2-40B4-BE49-F238E27FC236}">
                <a16:creationId xmlns:a16="http://schemas.microsoft.com/office/drawing/2014/main" id="{26EFB436-18CE-4CDD-AD39-D27C6DD075C2}"/>
              </a:ext>
            </a:extLst>
          </p:cNvPr>
          <p:cNvSpPr/>
          <p:nvPr/>
        </p:nvSpPr>
        <p:spPr>
          <a:xfrm>
            <a:off x="431540" y="3429001"/>
            <a:ext cx="8255260" cy="2664296"/>
          </a:xfrm>
          <a:prstGeom prst="up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477581" y="1642810"/>
            <a:ext cx="8280920" cy="170784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7" name="円/楕円 16"/>
          <p:cNvSpPr/>
          <p:nvPr/>
        </p:nvSpPr>
        <p:spPr>
          <a:xfrm>
            <a:off x="494416" y="4970535"/>
            <a:ext cx="4320480" cy="1055954"/>
          </a:xfrm>
          <a:prstGeom prst="ellipse">
            <a:avLst/>
          </a:prstGeom>
          <a:solidFill>
            <a:schemeClr val="accent1">
              <a:lumMod val="60000"/>
              <a:lumOff val="40000"/>
              <a:alpha val="2902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③当事者の強み　　</a:t>
            </a:r>
          </a:p>
        </p:txBody>
      </p:sp>
      <p:sp>
        <p:nvSpPr>
          <p:cNvPr id="18" name="円/楕円 17"/>
          <p:cNvSpPr/>
          <p:nvPr/>
        </p:nvSpPr>
        <p:spPr>
          <a:xfrm>
            <a:off x="4118016" y="4994112"/>
            <a:ext cx="4536504" cy="1055954"/>
          </a:xfrm>
          <a:prstGeom prst="ellipse">
            <a:avLst/>
          </a:prstGeom>
          <a:solidFill>
            <a:schemeClr val="accent1">
              <a:lumMod val="60000"/>
              <a:lumOff val="40000"/>
              <a:alpha val="3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2400" dirty="0">
                <a:solidFill>
                  <a:schemeClr val="tx1"/>
                </a:solidFill>
              </a:rPr>
              <a:t>④既にある様々な</a:t>
            </a:r>
            <a:r>
              <a:rPr lang="ja-JP" altLang="en-US" sz="2400" dirty="0">
                <a:solidFill>
                  <a:schemeClr val="tx1"/>
                </a:solidFill>
              </a:rPr>
              <a:t>支援</a:t>
            </a:r>
            <a:endParaRPr kumimoji="1" lang="ja-JP" altLang="en-US" sz="2400" dirty="0">
              <a:solidFill>
                <a:schemeClr val="tx1"/>
              </a:solidFill>
            </a:endParaRPr>
          </a:p>
        </p:txBody>
      </p:sp>
      <p:sp>
        <p:nvSpPr>
          <p:cNvPr id="9" name="タイトル 8">
            <a:extLst>
              <a:ext uri="{FF2B5EF4-FFF2-40B4-BE49-F238E27FC236}">
                <a16:creationId xmlns:a16="http://schemas.microsoft.com/office/drawing/2014/main" id="{C6AFB67D-9229-480F-A18B-665C31C4C072}"/>
              </a:ext>
            </a:extLst>
          </p:cNvPr>
          <p:cNvSpPr>
            <a:spLocks noGrp="1"/>
          </p:cNvSpPr>
          <p:nvPr>
            <p:ph type="title"/>
          </p:nvPr>
        </p:nvSpPr>
        <p:spPr/>
        <p:txBody>
          <a:bodyPr>
            <a:normAutofit fontScale="90000"/>
          </a:bodyPr>
          <a:lstStyle/>
          <a:p>
            <a:pPr algn="l"/>
            <a:r>
              <a:rPr lang="ja-JP" altLang="en-US" dirty="0">
                <a:latin typeface="Meiryo UI" panose="020B0604030504040204" pitchFamily="50" charset="-128"/>
                <a:ea typeface="Meiryo UI" panose="020B0604030504040204" pitchFamily="50" charset="-128"/>
              </a:rPr>
              <a:t>６－７．「抱えた課題」と「ケースの力」</a:t>
            </a:r>
          </a:p>
        </p:txBody>
      </p:sp>
      <p:sp>
        <p:nvSpPr>
          <p:cNvPr id="7" name="円/楕円 6"/>
          <p:cNvSpPr/>
          <p:nvPr/>
        </p:nvSpPr>
        <p:spPr>
          <a:xfrm>
            <a:off x="683568" y="2208685"/>
            <a:ext cx="4320480" cy="875536"/>
          </a:xfrm>
          <a:prstGeom prst="ellipse">
            <a:avLst/>
          </a:prstGeom>
          <a:solidFill>
            <a:schemeClr val="accent1">
              <a:lumMod val="60000"/>
              <a:lumOff val="40000"/>
              <a:alpha val="25882"/>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①子どもの課題</a:t>
            </a:r>
            <a:endParaRPr kumimoji="1" lang="ja-JP" altLang="en-US" sz="2400" dirty="0">
              <a:solidFill>
                <a:schemeClr val="tx1"/>
              </a:solidFill>
            </a:endParaRPr>
          </a:p>
        </p:txBody>
      </p:sp>
      <p:sp>
        <p:nvSpPr>
          <p:cNvPr id="12" name="円/楕円 11"/>
          <p:cNvSpPr/>
          <p:nvPr/>
        </p:nvSpPr>
        <p:spPr>
          <a:xfrm>
            <a:off x="4148527" y="2217589"/>
            <a:ext cx="4517892" cy="875537"/>
          </a:xfrm>
          <a:prstGeom prst="ellipse">
            <a:avLst/>
          </a:prstGeom>
          <a:solidFill>
            <a:schemeClr val="accent1">
              <a:lumMod val="60000"/>
              <a:lumOff val="40000"/>
              <a:alpha val="27059"/>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②家族の課題</a:t>
            </a:r>
          </a:p>
        </p:txBody>
      </p:sp>
      <p:sp>
        <p:nvSpPr>
          <p:cNvPr id="4" name="テキスト ボックス 3">
            <a:extLst>
              <a:ext uri="{FF2B5EF4-FFF2-40B4-BE49-F238E27FC236}">
                <a16:creationId xmlns:a16="http://schemas.microsoft.com/office/drawing/2014/main" id="{A71EB97A-76FF-4709-B9C8-C27FB8A8745D}"/>
              </a:ext>
            </a:extLst>
          </p:cNvPr>
          <p:cNvSpPr txBox="1"/>
          <p:nvPr/>
        </p:nvSpPr>
        <p:spPr>
          <a:xfrm>
            <a:off x="3830820" y="1723255"/>
            <a:ext cx="1897360" cy="461665"/>
          </a:xfrm>
          <a:prstGeom prst="rect">
            <a:avLst/>
          </a:prstGeom>
          <a:noFill/>
        </p:spPr>
        <p:txBody>
          <a:bodyPr wrap="square" rtlCol="0">
            <a:spAutoFit/>
          </a:bodyPr>
          <a:lstStyle/>
          <a:p>
            <a:r>
              <a:rPr kumimoji="1" lang="ja-JP" altLang="en-US" sz="2400" dirty="0"/>
              <a:t>抱えた課題</a:t>
            </a:r>
          </a:p>
        </p:txBody>
      </p:sp>
      <p:sp>
        <p:nvSpPr>
          <p:cNvPr id="6" name="テキスト ボックス 5">
            <a:extLst>
              <a:ext uri="{FF2B5EF4-FFF2-40B4-BE49-F238E27FC236}">
                <a16:creationId xmlns:a16="http://schemas.microsoft.com/office/drawing/2014/main" id="{B44564D7-B468-4555-ACF1-48BC4CDB876E}"/>
              </a:ext>
            </a:extLst>
          </p:cNvPr>
          <p:cNvSpPr txBox="1"/>
          <p:nvPr/>
        </p:nvSpPr>
        <p:spPr>
          <a:xfrm>
            <a:off x="3881301" y="4508870"/>
            <a:ext cx="1473480"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ケースの力</a:t>
            </a:r>
          </a:p>
        </p:txBody>
      </p:sp>
      <p:sp>
        <p:nvSpPr>
          <p:cNvPr id="11" name="テキスト ボックス 10">
            <a:extLst>
              <a:ext uri="{FF2B5EF4-FFF2-40B4-BE49-F238E27FC236}">
                <a16:creationId xmlns:a16="http://schemas.microsoft.com/office/drawing/2014/main" id="{6CDC6506-9299-45A9-B6F4-F17A0EA755E8}"/>
              </a:ext>
            </a:extLst>
          </p:cNvPr>
          <p:cNvSpPr txBox="1"/>
          <p:nvPr/>
        </p:nvSpPr>
        <p:spPr>
          <a:xfrm>
            <a:off x="213445" y="6135346"/>
            <a:ext cx="8809191" cy="646331"/>
          </a:xfrm>
          <a:prstGeom prst="rect">
            <a:avLst/>
          </a:prstGeom>
          <a:noFill/>
        </p:spPr>
        <p:txBody>
          <a:bodyPr wrap="square" rtlCol="0">
            <a:spAutoFit/>
          </a:bodyPr>
          <a:lstStyle/>
          <a:p>
            <a:r>
              <a:rPr kumimoji="1" lang="ja-JP" altLang="en-US" dirty="0"/>
              <a:t>参考・引用文献・増沢高（</a:t>
            </a:r>
            <a:r>
              <a:rPr kumimoji="1" lang="en-US" altLang="ja-JP" dirty="0"/>
              <a:t>2018</a:t>
            </a:r>
            <a:r>
              <a:rPr kumimoji="1" lang="ja-JP" altLang="en-US" dirty="0"/>
              <a:t>）　ワークで学ぶ　子ども家庭支援の包括的アセスメント</a:t>
            </a:r>
            <a:r>
              <a:rPr kumimoji="1" lang="en-US" altLang="ja-JP" dirty="0"/>
              <a:t>―</a:t>
            </a:r>
            <a:r>
              <a:rPr kumimoji="1" lang="ja-JP" altLang="en-US" dirty="0"/>
              <a:t>要保護・要支援・社会的養護児童の適切な支援のために　</a:t>
            </a:r>
          </a:p>
        </p:txBody>
      </p:sp>
    </p:spTree>
    <p:extLst>
      <p:ext uri="{BB962C8B-B14F-4D97-AF65-F5344CB8AC3E}">
        <p14:creationId xmlns:p14="http://schemas.microsoft.com/office/powerpoint/2010/main" val="803017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4000" dirty="0">
                <a:latin typeface="Meiryo UI" panose="020B0604030504040204" pitchFamily="50" charset="-128"/>
                <a:ea typeface="Meiryo UI" panose="020B0604030504040204" pitchFamily="50" charset="-128"/>
              </a:rPr>
              <a:t>６－８．カンファレンスの意義</a:t>
            </a:r>
          </a:p>
        </p:txBody>
      </p:sp>
      <p:sp>
        <p:nvSpPr>
          <p:cNvPr id="3" name="サブタイトル 2"/>
          <p:cNvSpPr>
            <a:spLocks noGrp="1"/>
          </p:cNvSpPr>
          <p:nvPr>
            <p:ph idx="1"/>
          </p:nvPr>
        </p:nvSpPr>
        <p:spPr/>
        <p:txBody>
          <a:bodyPr>
            <a:normAutofit/>
          </a:bodyPr>
          <a:lstStyle/>
          <a:p>
            <a:pPr marL="457200" indent="-457200" algn="l">
              <a:lnSpc>
                <a:spcPts val="4500"/>
              </a:lnSpc>
              <a:buFont typeface="+mj-lt"/>
              <a:buAutoNum type="arabicPeriod"/>
            </a:pPr>
            <a:r>
              <a:rPr lang="ja-JP" altLang="en-US" sz="2800" dirty="0">
                <a:solidFill>
                  <a:schemeClr val="tx1"/>
                </a:solidFill>
                <a:latin typeface="Meiryo UI" panose="020B0604030504040204" pitchFamily="50" charset="-128"/>
                <a:ea typeface="Meiryo UI" panose="020B0604030504040204" pitchFamily="50" charset="-128"/>
              </a:rPr>
              <a:t>問題性や課題等に関して、複数の視点からアセスメントを行なうことで事例の理解を深める。</a:t>
            </a:r>
            <a:endParaRPr lang="en-US" altLang="ja-JP" sz="2800" dirty="0">
              <a:solidFill>
                <a:schemeClr val="tx1"/>
              </a:solidFill>
              <a:latin typeface="Meiryo UI" panose="020B0604030504040204" pitchFamily="50" charset="-128"/>
              <a:ea typeface="Meiryo UI" panose="020B0604030504040204" pitchFamily="50" charset="-128"/>
            </a:endParaRPr>
          </a:p>
          <a:p>
            <a:pPr marL="457200" indent="-457200" algn="l">
              <a:lnSpc>
                <a:spcPts val="4500"/>
              </a:lnSpc>
              <a:buFont typeface="+mj-lt"/>
              <a:buAutoNum type="arabicPeriod"/>
            </a:pPr>
            <a:r>
              <a:rPr lang="ja-JP" altLang="en-US" sz="2800" dirty="0">
                <a:solidFill>
                  <a:schemeClr val="tx1"/>
                </a:solidFill>
                <a:latin typeface="Meiryo UI" panose="020B0604030504040204" pitchFamily="50" charset="-128"/>
                <a:ea typeface="Meiryo UI" panose="020B0604030504040204" pitchFamily="50" charset="-128"/>
              </a:rPr>
              <a:t>職員間でアセスメントや方針を共有することで、チームアプローチが可能になる。</a:t>
            </a:r>
            <a:endParaRPr lang="en-US" altLang="ja-JP" sz="2800" dirty="0">
              <a:solidFill>
                <a:schemeClr val="tx1"/>
              </a:solidFill>
              <a:latin typeface="Meiryo UI" panose="020B0604030504040204" pitchFamily="50" charset="-128"/>
              <a:ea typeface="Meiryo UI" panose="020B0604030504040204" pitchFamily="50" charset="-128"/>
            </a:endParaRPr>
          </a:p>
          <a:p>
            <a:pPr marL="457200" indent="-457200" algn="l">
              <a:lnSpc>
                <a:spcPts val="4500"/>
              </a:lnSpc>
              <a:buFont typeface="+mj-lt"/>
              <a:buAutoNum type="arabicPeriod"/>
            </a:pPr>
            <a:r>
              <a:rPr lang="ja-JP" altLang="en-US" sz="2800" dirty="0">
                <a:solidFill>
                  <a:schemeClr val="tx1"/>
                </a:solidFill>
                <a:latin typeface="Meiryo UI" panose="020B0604030504040204" pitchFamily="50" charset="-128"/>
                <a:ea typeface="Meiryo UI" panose="020B0604030504040204" pitchFamily="50" charset="-128"/>
              </a:rPr>
              <a:t>アセスメントを深めることで養育・支援力が向上する。</a:t>
            </a:r>
            <a:endParaRPr lang="en-US" altLang="ja-JP" sz="2800" dirty="0">
              <a:solidFill>
                <a:schemeClr val="tx1"/>
              </a:solidFill>
              <a:latin typeface="Meiryo UI" panose="020B0604030504040204" pitchFamily="50" charset="-128"/>
              <a:ea typeface="Meiryo UI" panose="020B0604030504040204" pitchFamily="50" charset="-128"/>
            </a:endParaRPr>
          </a:p>
          <a:p>
            <a:pPr marL="457200" indent="-457200" algn="l">
              <a:lnSpc>
                <a:spcPts val="4500"/>
              </a:lnSpc>
              <a:buFont typeface="+mj-lt"/>
              <a:buAutoNum type="arabicPeriod"/>
            </a:pPr>
            <a:r>
              <a:rPr lang="ja-JP" altLang="en-US" sz="2800" dirty="0">
                <a:solidFill>
                  <a:schemeClr val="tx1"/>
                </a:solidFill>
                <a:latin typeface="Meiryo UI" panose="020B0604030504040204" pitchFamily="50" charset="-128"/>
                <a:ea typeface="Meiryo UI" panose="020B0604030504040204" pitchFamily="50" charset="-128"/>
              </a:rPr>
              <a:t>実施している援助方法を評価できる。</a:t>
            </a:r>
            <a:endParaRPr lang="en-US" altLang="ja-JP" sz="2800" dirty="0">
              <a:solidFill>
                <a:schemeClr val="tx1"/>
              </a:solidFill>
              <a:latin typeface="Meiryo UI" panose="020B0604030504040204" pitchFamily="50" charset="-128"/>
              <a:ea typeface="Meiryo UI" panose="020B0604030504040204" pitchFamily="50" charset="-128"/>
            </a:endParaRPr>
          </a:p>
          <a:p>
            <a:pPr marL="457200" indent="-457200" algn="l">
              <a:lnSpc>
                <a:spcPts val="4500"/>
              </a:lnSpc>
              <a:buFont typeface="+mj-lt"/>
              <a:buAutoNum type="arabicPeriod"/>
            </a:pPr>
            <a:r>
              <a:rPr lang="ja-JP" altLang="en-US" sz="2800" dirty="0">
                <a:solidFill>
                  <a:schemeClr val="tx1"/>
                </a:solidFill>
                <a:latin typeface="Meiryo UI" panose="020B0604030504040204" pitchFamily="50" charset="-128"/>
                <a:ea typeface="Meiryo UI" panose="020B0604030504040204" pitchFamily="50" charset="-128"/>
              </a:rPr>
              <a:t>養育者が見通しを持って養育できる。</a:t>
            </a:r>
            <a:endParaRPr lang="en-US" altLang="ja-JP" sz="2800" dirty="0">
              <a:solidFill>
                <a:schemeClr val="tx1"/>
              </a:solidFill>
              <a:latin typeface="Meiryo UI" panose="020B0604030504040204" pitchFamily="50" charset="-128"/>
              <a:ea typeface="Meiryo UI" panose="020B0604030504040204" pitchFamily="50" charset="-128"/>
            </a:endParaRPr>
          </a:p>
          <a:p>
            <a:pPr algn="l">
              <a:lnSpc>
                <a:spcPct val="150000"/>
              </a:lnSpc>
            </a:pPr>
            <a:endParaRPr lang="en-US" altLang="ja-JP" sz="2400" dirty="0">
              <a:solidFill>
                <a:schemeClr val="tx1"/>
              </a:solidFill>
            </a:endParaRPr>
          </a:p>
          <a:p>
            <a:pPr algn="l">
              <a:lnSpc>
                <a:spcPct val="150000"/>
              </a:lnSpc>
            </a:pPr>
            <a:endParaRPr lang="en-US" altLang="ja-JP" sz="2000" dirty="0">
              <a:solidFill>
                <a:schemeClr val="tx1"/>
              </a:solidFill>
            </a:endParaRPr>
          </a:p>
          <a:p>
            <a:pPr algn="l">
              <a:lnSpc>
                <a:spcPct val="150000"/>
              </a:lnSpc>
            </a:pPr>
            <a:endParaRPr lang="en-US" altLang="ja-JP" sz="2400" dirty="0">
              <a:solidFill>
                <a:schemeClr val="tx1"/>
              </a:solidFill>
            </a:endParaRPr>
          </a:p>
        </p:txBody>
      </p:sp>
    </p:spTree>
    <p:extLst>
      <p:ext uri="{BB962C8B-B14F-4D97-AF65-F5344CB8AC3E}">
        <p14:creationId xmlns:p14="http://schemas.microsoft.com/office/powerpoint/2010/main" val="2506733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normAutofit/>
          </a:bodyPr>
          <a:lstStyle/>
          <a:p>
            <a:pPr algn="l"/>
            <a:r>
              <a:rPr kumimoji="1" lang="ja-JP" altLang="en-US" sz="4000" dirty="0">
                <a:latin typeface="Meiryo UI" panose="020B0604030504040204" pitchFamily="50" charset="-128"/>
                <a:ea typeface="Meiryo UI" panose="020B0604030504040204" pitchFamily="50" charset="-128"/>
              </a:rPr>
              <a:t>６－９．カンファレンスを</a:t>
            </a:r>
            <a:r>
              <a:rPr lang="ja-JP" altLang="en-US" sz="4000" dirty="0">
                <a:latin typeface="Meiryo UI" panose="020B0604030504040204" pitchFamily="50" charset="-128"/>
                <a:ea typeface="Meiryo UI" panose="020B0604030504040204" pitchFamily="50" charset="-128"/>
              </a:rPr>
              <a:t>大切</a:t>
            </a:r>
            <a:r>
              <a:rPr kumimoji="1" lang="ja-JP" altLang="en-US" sz="4000" dirty="0">
                <a:latin typeface="Meiryo UI" panose="020B0604030504040204" pitchFamily="50" charset="-128"/>
                <a:ea typeface="Meiryo UI" panose="020B0604030504040204" pitchFamily="50" charset="-128"/>
              </a:rPr>
              <a:t>に</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941649987"/>
              </p:ext>
            </p:extLst>
          </p:nvPr>
        </p:nvGraphicFramePr>
        <p:xfrm>
          <a:off x="428765" y="1403905"/>
          <a:ext cx="8229600" cy="5136392"/>
        </p:xfrm>
        <a:graphic>
          <a:graphicData uri="http://schemas.openxmlformats.org/drawingml/2006/table">
            <a:tbl>
              <a:tblPr firstRow="1" bandRow="1">
                <a:tableStyleId>{2D5ABB26-0587-4C30-8999-92F81FD0307C}</a:tableStyleId>
              </a:tblPr>
              <a:tblGrid>
                <a:gridCol w="8229600">
                  <a:extLst>
                    <a:ext uri="{9D8B030D-6E8A-4147-A177-3AD203B41FA5}">
                      <a16:colId xmlns:a16="http://schemas.microsoft.com/office/drawing/2014/main" val="20000"/>
                    </a:ext>
                  </a:extLst>
                </a:gridCol>
              </a:tblGrid>
              <a:tr h="145421">
                <a:tc>
                  <a:txBody>
                    <a:bodyPr/>
                    <a:lstStyle/>
                    <a:p>
                      <a:pPr marL="457200" indent="-457200">
                        <a:lnSpc>
                          <a:spcPct val="150000"/>
                        </a:lnSpc>
                        <a:buFont typeface="Arial" panose="020B0604020202020204" pitchFamily="34" charset="0"/>
                        <a:buChar char="•"/>
                      </a:pPr>
                      <a:r>
                        <a:rPr kumimoji="1" lang="ja-JP" altLang="en-US" sz="2800" dirty="0">
                          <a:solidFill>
                            <a:schemeClr val="tx1"/>
                          </a:solidFill>
                          <a:latin typeface="Meiryo UI" panose="020B0604030504040204" pitchFamily="50" charset="-128"/>
                          <a:ea typeface="Meiryo UI" panose="020B0604030504040204" pitchFamily="50" charset="-128"/>
                        </a:rPr>
                        <a:t>しっかり参加しましょう。</a:t>
                      </a:r>
                      <a:endParaRPr kumimoji="1" lang="en-US" altLang="ja-JP" sz="2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70840">
                <a:tc>
                  <a:txBody>
                    <a:bodyPr/>
                    <a:lstStyle/>
                    <a:p>
                      <a:pPr marL="457200" indent="-457200">
                        <a:lnSpc>
                          <a:spcPct val="150000"/>
                        </a:lnSpc>
                        <a:buFont typeface="Arial" panose="020B0604020202020204" pitchFamily="34" charset="0"/>
                        <a:buChar char="•"/>
                      </a:pPr>
                      <a:r>
                        <a:rPr kumimoji="1" lang="ja-JP" altLang="en-US" sz="2800" dirty="0">
                          <a:solidFill>
                            <a:schemeClr val="tx1"/>
                          </a:solidFill>
                          <a:latin typeface="Meiryo UI" panose="020B0604030504040204" pitchFamily="50" charset="-128"/>
                          <a:ea typeface="Meiryo UI" panose="020B0604030504040204" pitchFamily="50" charset="-128"/>
                        </a:rPr>
                        <a:t>資料作りを頑張りましょう。</a:t>
                      </a:r>
                      <a:endParaRPr kumimoji="1" lang="en-US" altLang="ja-JP" sz="28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70840">
                <a:tc>
                  <a:txBody>
                    <a:bodyPr/>
                    <a:lstStyle/>
                    <a:p>
                      <a:pPr marL="457200" indent="-457200">
                        <a:lnSpc>
                          <a:spcPct val="150000"/>
                        </a:lnSpc>
                        <a:buFont typeface="Arial" panose="020B0604020202020204" pitchFamily="34" charset="0"/>
                        <a:buChar char="•"/>
                      </a:pPr>
                      <a:r>
                        <a:rPr kumimoji="1" lang="ja-JP" altLang="en-US" sz="2800" dirty="0">
                          <a:solidFill>
                            <a:schemeClr val="tx1"/>
                          </a:solidFill>
                          <a:latin typeface="Meiryo UI" panose="020B0604030504040204" pitchFamily="50" charset="-128"/>
                          <a:ea typeface="Meiryo UI" panose="020B0604030504040204" pitchFamily="50" charset="-128"/>
                        </a:rPr>
                        <a:t>プレゼンテーションをうまくなりましょう。</a:t>
                      </a:r>
                    </a:p>
                  </a:txBody>
                  <a:tcPr/>
                </a:tc>
                <a:extLst>
                  <a:ext uri="{0D108BD9-81ED-4DB2-BD59-A6C34878D82A}">
                    <a16:rowId xmlns:a16="http://schemas.microsoft.com/office/drawing/2014/main" val="10002"/>
                  </a:ext>
                </a:extLst>
              </a:tr>
              <a:tr h="370840">
                <a:tc>
                  <a:txBody>
                    <a:bodyPr/>
                    <a:lstStyle/>
                    <a:p>
                      <a:pPr marL="457200" indent="-457200">
                        <a:lnSpc>
                          <a:spcPct val="150000"/>
                        </a:lnSpc>
                        <a:buFont typeface="Arial" panose="020B0604020202020204" pitchFamily="34" charset="0"/>
                        <a:buChar char="•"/>
                      </a:pPr>
                      <a:r>
                        <a:rPr kumimoji="1" lang="ja-JP" altLang="en-US" sz="2800" dirty="0">
                          <a:latin typeface="Meiryo UI" panose="020B0604030504040204" pitchFamily="50" charset="-128"/>
                          <a:ea typeface="Meiryo UI" panose="020B0604030504040204" pitchFamily="50" charset="-128"/>
                        </a:rPr>
                        <a:t>事例を簡潔にまとめ報告しましょう。</a:t>
                      </a:r>
                      <a:endParaRPr kumimoji="1" lang="en-US" altLang="ja-JP" sz="2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pPr marL="457200" indent="-457200">
                        <a:lnSpc>
                          <a:spcPct val="150000"/>
                        </a:lnSpc>
                        <a:buFont typeface="Arial" panose="020B0604020202020204" pitchFamily="34" charset="0"/>
                        <a:buChar char="•"/>
                      </a:pPr>
                      <a:r>
                        <a:rPr kumimoji="1" lang="ja-JP" altLang="en-US" sz="2800" dirty="0">
                          <a:latin typeface="Meiryo UI" panose="020B0604030504040204" pitchFamily="50" charset="-128"/>
                          <a:ea typeface="Meiryo UI" panose="020B0604030504040204" pitchFamily="50" charset="-128"/>
                        </a:rPr>
                        <a:t>検討に積極的に参加しましょう。</a:t>
                      </a:r>
                    </a:p>
                  </a:txBody>
                  <a:tcPr/>
                </a:tc>
                <a:extLst>
                  <a:ext uri="{0D108BD9-81ED-4DB2-BD59-A6C34878D82A}">
                    <a16:rowId xmlns:a16="http://schemas.microsoft.com/office/drawing/2014/main" val="10004"/>
                  </a:ext>
                </a:extLst>
              </a:tr>
              <a:tr h="370840">
                <a:tc>
                  <a:txBody>
                    <a:bodyPr/>
                    <a:lstStyle/>
                    <a:p>
                      <a:pPr marL="457200" indent="-457200">
                        <a:lnSpc>
                          <a:spcPct val="150000"/>
                        </a:lnSpc>
                        <a:buFont typeface="Arial" panose="020B0604020202020204" pitchFamily="34" charset="0"/>
                        <a:buChar char="•"/>
                      </a:pPr>
                      <a:r>
                        <a:rPr kumimoji="1" lang="ja-JP" altLang="en-US" sz="2800" dirty="0">
                          <a:latin typeface="Meiryo UI" panose="020B0604030504040204" pitchFamily="50" charset="-128"/>
                          <a:ea typeface="Meiryo UI" panose="020B0604030504040204" pitchFamily="50" charset="-128"/>
                        </a:rPr>
                        <a:t>手立てを考え自分の役割を明確に。</a:t>
                      </a:r>
                    </a:p>
                  </a:txBody>
                  <a:tcPr/>
                </a:tc>
                <a:extLst>
                  <a:ext uri="{0D108BD9-81ED-4DB2-BD59-A6C34878D82A}">
                    <a16:rowId xmlns:a16="http://schemas.microsoft.com/office/drawing/2014/main" val="10005"/>
                  </a:ext>
                </a:extLst>
              </a:tr>
              <a:tr h="370840">
                <a:tc>
                  <a:txBody>
                    <a:bodyPr/>
                    <a:lstStyle/>
                    <a:p>
                      <a:pPr marL="457200" indent="-457200">
                        <a:lnSpc>
                          <a:spcPct val="150000"/>
                        </a:lnSpc>
                        <a:buFont typeface="Arial" panose="020B0604020202020204" pitchFamily="34" charset="0"/>
                        <a:buChar char="•"/>
                      </a:pPr>
                      <a:r>
                        <a:rPr kumimoji="1" lang="ja-JP" altLang="en-US" sz="2800" dirty="0">
                          <a:latin typeface="Meiryo UI" panose="020B0604030504040204" pitchFamily="50" charset="-128"/>
                          <a:ea typeface="Meiryo UI" panose="020B0604030504040204" pitchFamily="50" charset="-128"/>
                        </a:rPr>
                        <a:t>日々の記録を丁寧にとりましょう。</a:t>
                      </a:r>
                    </a:p>
                  </a:txBody>
                  <a:tcPr/>
                </a:tc>
                <a:extLst>
                  <a:ext uri="{0D108BD9-81ED-4DB2-BD59-A6C34878D82A}">
                    <a16:rowId xmlns:a16="http://schemas.microsoft.com/office/drawing/2014/main" val="10006"/>
                  </a:ext>
                </a:extLst>
              </a:tr>
              <a:tr h="370840">
                <a:tc>
                  <a:txBody>
                    <a:bodyPr/>
                    <a:lstStyle/>
                    <a:p>
                      <a:pPr marL="457200" indent="-457200">
                        <a:lnSpc>
                          <a:spcPct val="150000"/>
                        </a:lnSpc>
                        <a:buFont typeface="Arial" panose="020B0604020202020204" pitchFamily="34" charset="0"/>
                        <a:buChar char="•"/>
                      </a:pPr>
                      <a:r>
                        <a:rPr kumimoji="1" lang="ja-JP" altLang="en-US" sz="2800" dirty="0">
                          <a:latin typeface="Meiryo UI" panose="020B0604030504040204" pitchFamily="50" charset="-128"/>
                          <a:ea typeface="Meiryo UI" panose="020B0604030504040204" pitchFamily="50" charset="-128"/>
                        </a:rPr>
                        <a:t>実践に反映しましょう。</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605487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Autofit/>
          </a:bodyPr>
          <a:lstStyle/>
          <a:p>
            <a:pPr algn="l"/>
            <a:r>
              <a:rPr kumimoji="1" lang="ja-JP" altLang="en-US" sz="4000" dirty="0">
                <a:latin typeface="Meiryo UI" panose="020B0604030504040204" pitchFamily="50" charset="-128"/>
                <a:ea typeface="Meiryo UI" panose="020B0604030504040204" pitchFamily="50" charset="-128"/>
              </a:rPr>
              <a:t>７．子どもの人生の連続性を補填する</a:t>
            </a:r>
            <a:br>
              <a:rPr kumimoji="1" lang="en-US" altLang="ja-JP" sz="4000" dirty="0">
                <a:latin typeface="Meiryo UI" panose="020B0604030504040204" pitchFamily="50" charset="-128"/>
                <a:ea typeface="Meiryo UI" panose="020B0604030504040204" pitchFamily="50" charset="-128"/>
              </a:rPr>
            </a:br>
            <a:r>
              <a:rPr kumimoji="1" lang="ja-JP" altLang="en-US" sz="4000" dirty="0">
                <a:latin typeface="Meiryo UI" panose="020B0604030504040204" pitchFamily="50" charset="-128"/>
                <a:ea typeface="Meiryo UI" panose="020B0604030504040204" pitchFamily="50" charset="-128"/>
              </a:rPr>
              <a:t>　　  手立て</a:t>
            </a:r>
          </a:p>
        </p:txBody>
      </p:sp>
      <p:sp>
        <p:nvSpPr>
          <p:cNvPr id="3" name="コンテンツ プレースホルダー 2"/>
          <p:cNvSpPr>
            <a:spLocks noGrp="1"/>
          </p:cNvSpPr>
          <p:nvPr>
            <p:ph idx="1"/>
          </p:nvPr>
        </p:nvSpPr>
        <p:spPr/>
        <p:txBody>
          <a:bodyPr>
            <a:normAutofit/>
          </a:bodyPr>
          <a:lstStyle/>
          <a:p>
            <a:pPr>
              <a:lnSpc>
                <a:spcPct val="150000"/>
              </a:lnSpc>
            </a:pPr>
            <a:r>
              <a:rPr kumimoji="1" lang="ja-JP" altLang="en-US" sz="2400" dirty="0">
                <a:latin typeface="Meiryo UI" panose="020B0604030504040204" pitchFamily="50" charset="-128"/>
                <a:ea typeface="Meiryo UI" panose="020B0604030504040204" pitchFamily="50" charset="-128"/>
              </a:rPr>
              <a:t>入所前の大切な人や物や活動を繋ぐ、</a:t>
            </a:r>
            <a:r>
              <a:rPr lang="ja-JP" altLang="en-US" sz="2400" dirty="0">
                <a:latin typeface="Meiryo UI" panose="020B0604030504040204" pitchFamily="50" charset="-128"/>
                <a:ea typeface="Meiryo UI" panose="020B0604030504040204" pitchFamily="50" charset="-128"/>
              </a:rPr>
              <a:t>継続する</a:t>
            </a:r>
            <a:endParaRPr kumimoji="1" lang="en-US" altLang="ja-JP" sz="2400" dirty="0">
              <a:latin typeface="Meiryo UI" panose="020B0604030504040204" pitchFamily="50" charset="-128"/>
              <a:ea typeface="Meiryo UI" panose="020B0604030504040204" pitchFamily="50" charset="-128"/>
            </a:endParaRPr>
          </a:p>
          <a:p>
            <a:pPr>
              <a:lnSpc>
                <a:spcPct val="150000"/>
              </a:lnSpc>
            </a:pPr>
            <a:r>
              <a:rPr lang="ja-JP" altLang="en-US" sz="2400" dirty="0">
                <a:latin typeface="Meiryo UI" panose="020B0604030504040204" pitchFamily="50" charset="-128"/>
                <a:ea typeface="Meiryo UI" panose="020B0604030504040204" pitchFamily="50" charset="-128"/>
              </a:rPr>
              <a:t>子どもの思い出の共有（アルバム作り、育ちの記録等）</a:t>
            </a:r>
            <a:endParaRPr lang="en-US" altLang="ja-JP" sz="2400" dirty="0">
              <a:latin typeface="Meiryo UI" panose="020B0604030504040204" pitchFamily="50" charset="-128"/>
              <a:ea typeface="Meiryo UI" panose="020B0604030504040204" pitchFamily="50" charset="-128"/>
            </a:endParaRPr>
          </a:p>
          <a:p>
            <a:pPr>
              <a:lnSpc>
                <a:spcPct val="150000"/>
              </a:lnSpc>
            </a:pPr>
            <a:r>
              <a:rPr lang="ja-JP" altLang="en-US" sz="2400" dirty="0">
                <a:latin typeface="Meiryo UI" panose="020B0604030504040204" pitchFamily="50" charset="-128"/>
                <a:ea typeface="Meiryo UI" panose="020B0604030504040204" pitchFamily="50" charset="-128"/>
              </a:rPr>
              <a:t>経過記録（記録の引継ぎと自身の軌跡確認）</a:t>
            </a:r>
            <a:endParaRPr kumimoji="1" lang="en-US" altLang="ja-JP" sz="2400" dirty="0">
              <a:latin typeface="Meiryo UI" panose="020B0604030504040204" pitchFamily="50" charset="-128"/>
              <a:ea typeface="Meiryo UI" panose="020B0604030504040204" pitchFamily="50" charset="-128"/>
            </a:endParaRPr>
          </a:p>
          <a:p>
            <a:pPr>
              <a:lnSpc>
                <a:spcPct val="150000"/>
              </a:lnSpc>
            </a:pPr>
            <a:r>
              <a:rPr lang="ja-JP" altLang="en-US" sz="2400" dirty="0">
                <a:latin typeface="Meiryo UI" panose="020B0604030504040204" pitchFamily="50" charset="-128"/>
                <a:ea typeface="Meiryo UI" panose="020B0604030504040204" pitchFamily="50" charset="-128"/>
              </a:rPr>
              <a:t>機熟を見て過去を訪ねる（ベビーホームへの訪問等）</a:t>
            </a:r>
            <a:endParaRPr lang="en-US" altLang="ja-JP" sz="2400" dirty="0">
              <a:latin typeface="Meiryo UI" panose="020B0604030504040204" pitchFamily="50" charset="-128"/>
              <a:ea typeface="Meiryo UI" panose="020B0604030504040204" pitchFamily="50" charset="-128"/>
            </a:endParaRPr>
          </a:p>
          <a:p>
            <a:pPr>
              <a:lnSpc>
                <a:spcPct val="150000"/>
              </a:lnSpc>
            </a:pPr>
            <a:r>
              <a:rPr lang="ja-JP" altLang="en-US" sz="2400" dirty="0">
                <a:latin typeface="Meiryo UI" panose="020B0604030504040204" pitchFamily="50" charset="-128"/>
                <a:ea typeface="Meiryo UI" panose="020B0604030504040204" pitchFamily="50" charset="-128"/>
              </a:rPr>
              <a:t>過去・現在・未来の支援者が繋がる</a:t>
            </a:r>
            <a:endParaRPr lang="en-US" altLang="ja-JP" sz="2400" dirty="0">
              <a:latin typeface="Meiryo UI" panose="020B0604030504040204" pitchFamily="50" charset="-128"/>
              <a:ea typeface="Meiryo UI" panose="020B0604030504040204" pitchFamily="50" charset="-128"/>
            </a:endParaRPr>
          </a:p>
          <a:p>
            <a:pPr>
              <a:lnSpc>
                <a:spcPct val="150000"/>
              </a:lnSpc>
            </a:pPr>
            <a:endParaRPr kumimoji="1" lang="ja-JP" altLang="en-US" sz="2400" dirty="0"/>
          </a:p>
        </p:txBody>
      </p:sp>
      <p:pic>
        <p:nvPicPr>
          <p:cNvPr id="1026" name="Picture 2" descr="アルバムを見ている家族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4014589"/>
            <a:ext cx="2581825" cy="2366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193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210C11-BC4F-435A-800C-254451E6C789}"/>
              </a:ext>
            </a:extLst>
          </p:cNvPr>
          <p:cNvSpPr>
            <a:spLocks noGrp="1"/>
          </p:cNvSpPr>
          <p:nvPr>
            <p:ph type="title"/>
          </p:nvPr>
        </p:nvSpPr>
        <p:spPr/>
        <p:txBody>
          <a:bodyPr>
            <a:normAutofit/>
          </a:bodyPr>
          <a:lstStyle/>
          <a:p>
            <a:pPr algn="l"/>
            <a:r>
              <a:rPr kumimoji="1" lang="ja-JP" altLang="en-US" sz="4000" dirty="0">
                <a:latin typeface="Meiryo UI" panose="020B0604030504040204" pitchFamily="50" charset="-128"/>
                <a:ea typeface="Meiryo UI" panose="020B0604030504040204" pitchFamily="50" charset="-128"/>
              </a:rPr>
              <a:t>８．集団活動にとって大切なこと</a:t>
            </a:r>
          </a:p>
        </p:txBody>
      </p:sp>
      <p:sp>
        <p:nvSpPr>
          <p:cNvPr id="3" name="コンテンツ プレースホルダー 2">
            <a:extLst>
              <a:ext uri="{FF2B5EF4-FFF2-40B4-BE49-F238E27FC236}">
                <a16:creationId xmlns:a16="http://schemas.microsoft.com/office/drawing/2014/main" id="{2750909B-B726-419D-9DF4-1E59B23B569E}"/>
              </a:ext>
            </a:extLst>
          </p:cNvPr>
          <p:cNvSpPr>
            <a:spLocks noGrp="1"/>
          </p:cNvSpPr>
          <p:nvPr>
            <p:ph idx="1"/>
          </p:nvPr>
        </p:nvSpPr>
        <p:spPr/>
        <p:txBody>
          <a:bodyPr vert="horz" lIns="91440" tIns="45720" rIns="91440" bIns="45720" rtlCol="0" anchor="t">
            <a:normAutofit/>
          </a:bodyPr>
          <a:lstStyle/>
          <a:p>
            <a:pPr marL="514350" indent="-514350">
              <a:lnSpc>
                <a:spcPct val="200000"/>
              </a:lnSpc>
              <a:buAutoNum type="arabicPeriod"/>
            </a:pPr>
            <a:r>
              <a:rPr kumimoji="1" lang="ja-JP" altLang="en-US" sz="2800">
                <a:latin typeface="Meiryo UI"/>
                <a:ea typeface="Meiryo UI"/>
              </a:rPr>
              <a:t>個々の子どもに即した健康な子ども集団を構築し、　集団力動を理解する</a:t>
            </a:r>
            <a:r>
              <a:rPr lang="ja-JP" altLang="en-US" sz="2800">
                <a:latin typeface="Meiryo UI"/>
                <a:ea typeface="Meiryo UI"/>
              </a:rPr>
              <a:t>。</a:t>
            </a:r>
            <a:endParaRPr lang="en-US" altLang="ja-JP" sz="2800">
              <a:latin typeface="Meiryo UI"/>
              <a:ea typeface="Meiryo UI"/>
            </a:endParaRPr>
          </a:p>
          <a:p>
            <a:pPr marL="514350" indent="-514350">
              <a:lnSpc>
                <a:spcPct val="200000"/>
              </a:lnSpc>
              <a:buAutoNum type="arabicPeriod"/>
            </a:pPr>
            <a:r>
              <a:rPr lang="ja-JP" altLang="en-US" sz="2800" dirty="0">
                <a:latin typeface="Meiryo UI" panose="020B0604030504040204" pitchFamily="50" charset="-128"/>
                <a:ea typeface="Meiryo UI" panose="020B0604030504040204" pitchFamily="50" charset="-128"/>
              </a:rPr>
              <a:t>行動の実態や変化を観察し、記録する。</a:t>
            </a:r>
            <a:endParaRPr lang="en-US" altLang="ja-JP" sz="2800" dirty="0">
              <a:latin typeface="Meiryo UI" panose="020B0604030504040204" pitchFamily="50" charset="-128"/>
              <a:ea typeface="Meiryo UI" panose="020B0604030504040204" pitchFamily="50" charset="-128"/>
            </a:endParaRPr>
          </a:p>
          <a:p>
            <a:pPr marL="514350" indent="-514350">
              <a:lnSpc>
                <a:spcPct val="200000"/>
              </a:lnSpc>
              <a:buAutoNum type="arabicPeriod"/>
            </a:pPr>
            <a:r>
              <a:rPr lang="ja-JP" altLang="en-US" sz="2800" dirty="0">
                <a:latin typeface="Meiryo UI" panose="020B0604030504040204" pitchFamily="50" charset="-128"/>
                <a:ea typeface="Meiryo UI" panose="020B0604030504040204" pitchFamily="50" charset="-128"/>
              </a:rPr>
              <a:t>評価する。</a:t>
            </a:r>
            <a:endParaRPr lang="en-US" altLang="ja-JP" sz="2800" dirty="0">
              <a:latin typeface="Meiryo UI" panose="020B0604030504040204" pitchFamily="50" charset="-128"/>
              <a:ea typeface="Meiryo UI" panose="020B0604030504040204" pitchFamily="50" charset="-128"/>
            </a:endParaRPr>
          </a:p>
          <a:p>
            <a:pPr marL="514350" indent="-514350">
              <a:buFont typeface="+mj-ea"/>
              <a:buAutoNum type="circleNumDbPlain"/>
            </a:pPr>
            <a:endParaRPr kumimoji="1" lang="en-US" altLang="ja-JP" dirty="0"/>
          </a:p>
          <a:p>
            <a:pPr marL="514350" indent="-514350">
              <a:buFont typeface="+mj-ea"/>
              <a:buAutoNum type="circleNumDbPlain"/>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431106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DBE09F-77FB-4DD1-A917-D518CD365E0C}"/>
              </a:ext>
            </a:extLst>
          </p:cNvPr>
          <p:cNvSpPr>
            <a:spLocks noGrp="1"/>
          </p:cNvSpPr>
          <p:nvPr>
            <p:ph type="title"/>
          </p:nvPr>
        </p:nvSpPr>
        <p:spPr>
          <a:xfrm>
            <a:off x="628650" y="548680"/>
            <a:ext cx="7886700" cy="600800"/>
          </a:xfrm>
        </p:spPr>
        <p:txBody>
          <a:bodyPr>
            <a:noAutofit/>
          </a:bodyPr>
          <a:lstStyle/>
          <a:p>
            <a:r>
              <a:rPr lang="ja-JP" altLang="en-US" sz="4000" dirty="0">
                <a:latin typeface="Meiryo UI" panose="020B0604030504040204" pitchFamily="50" charset="-128"/>
                <a:ea typeface="Meiryo UI" panose="020B0604030504040204" pitchFamily="50" charset="-128"/>
              </a:rPr>
              <a:t>本領域で獲得するスキル</a:t>
            </a:r>
          </a:p>
        </p:txBody>
      </p:sp>
      <p:sp>
        <p:nvSpPr>
          <p:cNvPr id="3" name="コンテンツ プレースホルダー 2">
            <a:extLst>
              <a:ext uri="{FF2B5EF4-FFF2-40B4-BE49-F238E27FC236}">
                <a16:creationId xmlns:a16="http://schemas.microsoft.com/office/drawing/2014/main" id="{7FD04D8B-DC4C-4F49-8A46-C1E76DCCA24C}"/>
              </a:ext>
            </a:extLst>
          </p:cNvPr>
          <p:cNvSpPr>
            <a:spLocks noGrp="1"/>
          </p:cNvSpPr>
          <p:nvPr>
            <p:ph idx="1"/>
          </p:nvPr>
        </p:nvSpPr>
        <p:spPr>
          <a:xfrm>
            <a:off x="539552" y="1556792"/>
            <a:ext cx="8102724" cy="4930458"/>
          </a:xfrm>
        </p:spPr>
        <p:txBody>
          <a:bodyPr>
            <a:noAutofit/>
          </a:bodyPr>
          <a:lstStyle/>
          <a:p>
            <a:r>
              <a:rPr lang="ja-JP" altLang="en-US" sz="1800" dirty="0">
                <a:latin typeface="Meiryo UI" panose="020B0604030504040204" pitchFamily="50" charset="-128"/>
                <a:ea typeface="Meiryo UI" panose="020B0604030504040204" pitchFamily="50" charset="-128"/>
              </a:rPr>
              <a:t>家庭的養育と個別的支援の意義を理解する。</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子どもへの基本的な養育技術についてペアレントプログラムの活用も含めて</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に指導を受けながら身に付ける。</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傾聴と共感的理解について、</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に指導を受けながら基本的な姿勢を身に付ける。</a:t>
            </a:r>
            <a:endParaRPr lang="en-US" altLang="ja-JP" sz="1800" dirty="0">
              <a:solidFill>
                <a:srgbClr val="FF0000"/>
              </a:solidFill>
              <a:latin typeface="Meiryo UI" panose="020B0604030504040204" pitchFamily="50" charset="-128"/>
              <a:ea typeface="Meiryo UI" panose="020B0604030504040204" pitchFamily="50" charset="-128"/>
            </a:endParaRPr>
          </a:p>
          <a:p>
            <a:r>
              <a:rPr lang="ja-JP" altLang="en-US" sz="1800" dirty="0">
                <a:solidFill>
                  <a:prstClr val="black"/>
                </a:solidFill>
                <a:latin typeface="Meiryo UI" panose="020B0604030504040204" pitchFamily="50" charset="-128"/>
                <a:ea typeface="Meiryo UI" panose="020B0604030504040204" pitchFamily="50" charset="-128"/>
              </a:rPr>
              <a:t>安全で安心できる環境の設定について、</a:t>
            </a:r>
            <a:r>
              <a:rPr lang="en-US" altLang="ja-JP" sz="1800" dirty="0">
                <a:solidFill>
                  <a:prstClr val="black"/>
                </a:solidFill>
                <a:latin typeface="Meiryo UI" panose="020B0604030504040204" pitchFamily="50" charset="-128"/>
                <a:ea typeface="Meiryo UI" panose="020B0604030504040204" pitchFamily="50" charset="-128"/>
              </a:rPr>
              <a:t>SV</a:t>
            </a:r>
            <a:r>
              <a:rPr lang="ja-JP" altLang="en-US" sz="1800" dirty="0">
                <a:solidFill>
                  <a:prstClr val="black"/>
                </a:solidFill>
                <a:latin typeface="Meiryo UI" panose="020B0604030504040204" pitchFamily="50" charset="-128"/>
                <a:ea typeface="Meiryo UI" panose="020B0604030504040204" pitchFamily="50" charset="-128"/>
              </a:rPr>
              <a:t>に相談しながら実践する。</a:t>
            </a:r>
            <a:endParaRPr lang="en-US" altLang="ja-JP" sz="1800" dirty="0">
              <a:solidFill>
                <a:prstClr val="black"/>
              </a:solidFill>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一時保護、入所から自立支援までのケースの流れを理解する。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アセスメントと自立支援計画の基本的な在り方を習得し、</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に相談しながら実践する。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カンファレンスや</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を通して子どもの理解を深める。</a:t>
            </a:r>
            <a:endParaRPr lang="en-US" altLang="ja-JP" sz="1800" dirty="0">
              <a:latin typeface="Meiryo UI" panose="020B0604030504040204" pitchFamily="50" charset="-128"/>
              <a:ea typeface="Meiryo UI" panose="020B0604030504040204" pitchFamily="50" charset="-128"/>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関わりながらの行動観察と記録、報告を</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SV</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に指導を受けながら適切に行う。</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子どもの危機的状況（混乱、自傷他害、解離状況、いじめなど）への即時的対応や予防のあり方を学び、</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SV</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に相談しながら実践する。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子どもの人生の連続性を補償する手立てを</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SV</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に相談しながら実践する。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子どもの集団の力動を理解し、</a:t>
            </a: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SV</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に相談しながら健全な子ども同士の関係を育む。</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カンファレンスの意義を理解し実践に活かす。</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8552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4000" dirty="0">
                <a:latin typeface="Meiryo UI" panose="020B0604030504040204" pitchFamily="50" charset="-128"/>
                <a:ea typeface="Meiryo UI" panose="020B0604030504040204" pitchFamily="50" charset="-128"/>
              </a:rPr>
              <a:t>９．記録の書き方と目的</a:t>
            </a:r>
          </a:p>
        </p:txBody>
      </p:sp>
      <p:sp>
        <p:nvSpPr>
          <p:cNvPr id="3" name="コンテンツ プレースホルダー 2"/>
          <p:cNvSpPr>
            <a:spLocks noGrp="1"/>
          </p:cNvSpPr>
          <p:nvPr>
            <p:ph idx="1"/>
          </p:nvPr>
        </p:nvSpPr>
        <p:spPr>
          <a:xfrm>
            <a:off x="457200" y="1268760"/>
            <a:ext cx="8229600" cy="4857403"/>
          </a:xfrm>
        </p:spPr>
        <p:txBody>
          <a:bodyPr>
            <a:noAutofit/>
          </a:bodyPr>
          <a:lstStyle/>
          <a:p>
            <a:pPr marL="514350" indent="-514350">
              <a:lnSpc>
                <a:spcPts val="4000"/>
              </a:lnSpc>
              <a:buFont typeface="+mj-lt"/>
              <a:buAutoNum type="arabicPeriod"/>
            </a:pPr>
            <a:r>
              <a:rPr kumimoji="1" lang="ja-JP" altLang="en-US" sz="2800" dirty="0">
                <a:latin typeface="Meiryo UI" panose="020B0604030504040204" pitchFamily="50" charset="-128"/>
                <a:ea typeface="Meiryo UI" panose="020B0604030504040204" pitchFamily="50" charset="-128"/>
              </a:rPr>
              <a:t>自分のかかわりや子どもの反応などを事実と主観を分けて記録する。</a:t>
            </a:r>
            <a:endParaRPr kumimoji="1" lang="en-US" altLang="ja-JP" sz="2800" dirty="0">
              <a:latin typeface="Meiryo UI" panose="020B0604030504040204" pitchFamily="50" charset="-128"/>
              <a:ea typeface="Meiryo UI" panose="020B0604030504040204" pitchFamily="50" charset="-128"/>
            </a:endParaRPr>
          </a:p>
          <a:p>
            <a:pPr marL="514350" indent="-514350">
              <a:lnSpc>
                <a:spcPts val="4000"/>
              </a:lnSpc>
              <a:buFont typeface="+mj-lt"/>
              <a:buAutoNum type="arabicPeriod"/>
            </a:pPr>
            <a:r>
              <a:rPr kumimoji="1" lang="ja-JP" altLang="en-US" sz="2800" dirty="0">
                <a:latin typeface="Meiryo UI" panose="020B0604030504040204" pitchFamily="50" charset="-128"/>
                <a:ea typeface="Meiryo UI" panose="020B0604030504040204" pitchFamily="50" charset="-128"/>
              </a:rPr>
              <a:t>記録は読み手を意識して書く。</a:t>
            </a:r>
            <a:endParaRPr kumimoji="1" lang="en-US" altLang="ja-JP" sz="2800" dirty="0">
              <a:latin typeface="Meiryo UI" panose="020B0604030504040204" pitchFamily="50" charset="-128"/>
              <a:ea typeface="Meiryo UI" panose="020B0604030504040204" pitchFamily="50" charset="-128"/>
            </a:endParaRPr>
          </a:p>
          <a:p>
            <a:pPr marL="514350" indent="-514350">
              <a:lnSpc>
                <a:spcPts val="4000"/>
              </a:lnSpc>
              <a:buFont typeface="+mj-lt"/>
              <a:buAutoNum type="arabicPeriod"/>
            </a:pPr>
            <a:r>
              <a:rPr lang="ja-JP" altLang="en-US" sz="2800" dirty="0">
                <a:latin typeface="Meiryo UI" panose="020B0604030504040204" pitchFamily="50" charset="-128"/>
                <a:ea typeface="Meiryo UI" panose="020B0604030504040204" pitchFamily="50" charset="-128"/>
              </a:rPr>
              <a:t>施設内・家族内だけで通用するような言葉、特殊な専門用語、外国語、流行語、俗語、略語を使用しない。</a:t>
            </a:r>
            <a:endParaRPr kumimoji="1" lang="en-US" altLang="ja-JP" sz="2800" dirty="0">
              <a:latin typeface="Meiryo UI" panose="020B0604030504040204" pitchFamily="50" charset="-128"/>
              <a:ea typeface="Meiryo UI" panose="020B0604030504040204" pitchFamily="50" charset="-128"/>
            </a:endParaRPr>
          </a:p>
          <a:p>
            <a:pPr marL="514350" indent="-514350">
              <a:lnSpc>
                <a:spcPts val="4000"/>
              </a:lnSpc>
              <a:buFont typeface="+mj-lt"/>
              <a:buAutoNum type="arabicPeriod"/>
            </a:pPr>
            <a:r>
              <a:rPr kumimoji="1" lang="ja-JP" altLang="en-US" sz="2800" dirty="0">
                <a:latin typeface="Meiryo UI" panose="020B0604030504040204" pitchFamily="50" charset="-128"/>
                <a:ea typeface="Meiryo UI" panose="020B0604030504040204" pitchFamily="50" charset="-128"/>
              </a:rPr>
              <a:t>記録を残す作業は支援者として、子どもとのかかわりなどを振り返る作業でもある。</a:t>
            </a:r>
            <a:endParaRPr lang="en-US" altLang="ja-JP" sz="2800" dirty="0">
              <a:latin typeface="Meiryo UI" panose="020B0604030504040204" pitchFamily="50" charset="-128"/>
              <a:ea typeface="Meiryo UI" panose="020B0604030504040204" pitchFamily="50" charset="-128"/>
            </a:endParaRPr>
          </a:p>
          <a:p>
            <a:pPr marL="514350" indent="-514350">
              <a:lnSpc>
                <a:spcPts val="4000"/>
              </a:lnSpc>
              <a:buFont typeface="+mj-lt"/>
              <a:buAutoNum type="arabicPeriod"/>
            </a:pPr>
            <a:r>
              <a:rPr kumimoji="1" lang="ja-JP" altLang="en-US" sz="2800" dirty="0">
                <a:latin typeface="Meiryo UI" panose="020B0604030504040204" pitchFamily="50" charset="-128"/>
                <a:ea typeface="Meiryo UI" panose="020B0604030504040204" pitchFamily="50" charset="-128"/>
              </a:rPr>
              <a:t>記録は支援内容を評価する材料になる。</a:t>
            </a:r>
          </a:p>
        </p:txBody>
      </p:sp>
      <p:pic>
        <p:nvPicPr>
          <p:cNvPr id="1026" name="Picture 2" descr="個人情報を取り扱う人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5013176"/>
            <a:ext cx="1738536" cy="1616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70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379A02-4AE7-44E4-BBC6-6CB816AF8838}"/>
              </a:ext>
            </a:extLst>
          </p:cNvPr>
          <p:cNvSpPr>
            <a:spLocks noGrp="1"/>
          </p:cNvSpPr>
          <p:nvPr>
            <p:ph type="title"/>
          </p:nvPr>
        </p:nvSpPr>
        <p:spPr/>
        <p:txBody>
          <a:bodyPr>
            <a:normAutofit/>
          </a:bodyPr>
          <a:lstStyle/>
          <a:p>
            <a:pPr marL="742950" indent="-742950">
              <a:buFont typeface="+mj-lt"/>
              <a:buAutoNum type="arabicPeriod"/>
            </a:pPr>
            <a:r>
              <a:rPr lang="ja-JP" altLang="en-US" sz="4000" dirty="0">
                <a:latin typeface="Meiryo UI" panose="020B0604030504040204" pitchFamily="50" charset="-128"/>
                <a:ea typeface="Meiryo UI" panose="020B0604030504040204" pitchFamily="50" charset="-128"/>
              </a:rPr>
              <a:t>家庭的養育と個別支援の意義</a:t>
            </a:r>
          </a:p>
        </p:txBody>
      </p:sp>
      <p:sp>
        <p:nvSpPr>
          <p:cNvPr id="3" name="コンテンツ プレースホルダー 2">
            <a:extLst>
              <a:ext uri="{FF2B5EF4-FFF2-40B4-BE49-F238E27FC236}">
                <a16:creationId xmlns:a16="http://schemas.microsoft.com/office/drawing/2014/main" id="{0B8CCE88-F74E-42C7-8DE8-B81774CEE6FC}"/>
              </a:ext>
            </a:extLst>
          </p:cNvPr>
          <p:cNvSpPr>
            <a:spLocks noGrp="1"/>
          </p:cNvSpPr>
          <p:nvPr>
            <p:ph idx="1"/>
          </p:nvPr>
        </p:nvSpPr>
        <p:spPr/>
        <p:txBody>
          <a:bodyPr>
            <a:normAutofit/>
          </a:bodyPr>
          <a:lstStyle/>
          <a:p>
            <a:pPr marL="0" indent="0">
              <a:buNone/>
            </a:pPr>
            <a:r>
              <a:rPr lang="ja-JP" altLang="en-US" sz="2800" dirty="0">
                <a:latin typeface="Meiryo UI" panose="020B0604030504040204" pitchFamily="50" charset="-128"/>
                <a:ea typeface="Meiryo UI" panose="020B0604030504040204" pitchFamily="50" charset="-128"/>
              </a:rPr>
              <a:t>１</a:t>
            </a:r>
            <a:r>
              <a:rPr lang="ja-JP" altLang="en-US" sz="2800" dirty="0">
                <a:solidFill>
                  <a:srgbClr val="FF0000"/>
                </a:solidFill>
                <a:latin typeface="Meiryo UI" panose="020B0604030504040204" pitchFamily="50" charset="-128"/>
                <a:ea typeface="Meiryo UI" panose="020B0604030504040204" pitchFamily="50" charset="-128"/>
              </a:rPr>
              <a:t>　</a:t>
            </a:r>
            <a:r>
              <a:rPr lang="ja-JP" altLang="en-US" sz="2800" dirty="0">
                <a:latin typeface="Meiryo UI" panose="020B0604030504040204" pitchFamily="50" charset="-128"/>
                <a:ea typeface="Meiryo UI" panose="020B0604030504040204" pitchFamily="50" charset="-128"/>
              </a:rPr>
              <a:t>家庭的養育</a:t>
            </a:r>
            <a:endParaRPr lang="en-US" altLang="ja-JP" sz="28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養育者との愛着・信頼関係を基盤とする</a:t>
            </a:r>
            <a:endParaRPr lang="en-US" altLang="ja-JP" sz="2400" dirty="0">
              <a:highlight>
                <a:srgbClr val="FFFF00"/>
              </a:highlight>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生活の営みを通じて、身体的発達、心理的発達、社会的発達を保障する</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２　</a:t>
            </a:r>
            <a:r>
              <a:rPr lang="ja-JP" altLang="en-US" sz="2800" dirty="0">
                <a:latin typeface="Meiryo UI" panose="020B0604030504040204" pitchFamily="50" charset="-128"/>
                <a:ea typeface="Meiryo UI" panose="020B0604030504040204" pitchFamily="50" charset="-128"/>
              </a:rPr>
              <a:t>個別支援</a:t>
            </a:r>
            <a:endParaRPr lang="en-US" altLang="ja-JP" sz="28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個別的な発達段階、個別的なニーズに応じた支援</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被虐体験や分離体験からの回復を目指した支援</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1495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C30682-D431-488E-9483-DAA618FEF098}"/>
              </a:ext>
            </a:extLst>
          </p:cNvPr>
          <p:cNvSpPr>
            <a:spLocks noGrp="1"/>
          </p:cNvSpPr>
          <p:nvPr>
            <p:ph type="title"/>
          </p:nvPr>
        </p:nvSpPr>
        <p:spPr>
          <a:xfrm>
            <a:off x="395536" y="188640"/>
            <a:ext cx="8424936" cy="1728192"/>
          </a:xfrm>
        </p:spPr>
        <p:txBody>
          <a:bodyPr>
            <a:normAutofit/>
          </a:bodyPr>
          <a:lstStyle/>
          <a:p>
            <a:pPr marR="0" lvl="0" algn="l" defTabSz="685800" rtl="0" eaLnBrk="1" fontAlgn="auto" latinLnBrk="0" hangingPunct="1">
              <a:lnSpc>
                <a:spcPct val="90000"/>
              </a:lnSpc>
              <a:spcBef>
                <a:spcPts val="750"/>
              </a:spcBef>
              <a:spcAft>
                <a:spcPts val="0"/>
              </a:spcAft>
              <a:buClrTx/>
              <a:buSzTx/>
              <a:tabLst/>
              <a:defRPr/>
            </a:pPr>
            <a:r>
              <a:rPr lang="ja-JP" altLang="en-US" sz="4000" dirty="0">
                <a:latin typeface="Meiryo UI" panose="020B0604030504040204" pitchFamily="50" charset="-128"/>
                <a:ea typeface="Meiryo UI" panose="020B0604030504040204" pitchFamily="50" charset="-128"/>
              </a:rPr>
              <a:t>２－１．子どもの基本的養育技術</a:t>
            </a:r>
            <a:endParaRPr lang="ja-JP" altLang="en-US" sz="2800"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232848E8-0EFD-477D-B750-B3CCF742D950}"/>
              </a:ext>
            </a:extLst>
          </p:cNvPr>
          <p:cNvSpPr>
            <a:spLocks noGrp="1"/>
          </p:cNvSpPr>
          <p:nvPr>
            <p:ph idx="1"/>
          </p:nvPr>
        </p:nvSpPr>
        <p:spPr>
          <a:xfrm>
            <a:off x="395536" y="1556792"/>
            <a:ext cx="8424936" cy="5112568"/>
          </a:xfrm>
        </p:spPr>
        <p:txBody>
          <a:bodyPr>
            <a:normAutofit/>
          </a:bodyPr>
          <a:lstStyle/>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sz="2800" dirty="0">
                <a:latin typeface="Meiryo UI" panose="020B0604030504040204" pitchFamily="50" charset="-128"/>
                <a:ea typeface="Meiryo UI" panose="020B0604030504040204" pitchFamily="50" charset="-128"/>
              </a:rPr>
              <a:t>生活の営み</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食事、入浴、学習、遊び等</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でのポジティブな体験</a:t>
            </a:r>
            <a:endParaRPr lang="en-US" altLang="ja-JP" sz="2800"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sz="3000" dirty="0">
                <a:latin typeface="Meiryo UI" panose="020B0604030504040204" pitchFamily="50" charset="-128"/>
                <a:ea typeface="Meiryo UI" panose="020B0604030504040204" pitchFamily="50" charset="-128"/>
              </a:rPr>
              <a:t>１身体的、心理的、社会的発達を支援する</a:t>
            </a:r>
            <a:endParaRPr lang="en-US" altLang="ja-JP" sz="3000" dirty="0">
              <a:solidFill>
                <a:srgbClr val="FF0000"/>
              </a:solidFill>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sz="3000" dirty="0">
                <a:latin typeface="Meiryo UI" panose="020B0604030504040204" pitchFamily="50" charset="-128"/>
                <a:ea typeface="Meiryo UI" panose="020B0604030504040204" pitchFamily="50" charset="-128"/>
              </a:rPr>
              <a:t>２被虐体験や分離体験からの回復を支援する</a:t>
            </a:r>
            <a:endParaRPr lang="en-US" altLang="ja-JP" sz="30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１</a:t>
            </a:r>
            <a:r>
              <a:rPr lang="en-US" altLang="ja-JP" sz="2600" dirty="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養育者との信頼関係を形成する</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２</a:t>
            </a:r>
            <a:r>
              <a:rPr lang="en-US" altLang="ja-JP" sz="2600" dirty="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入所以前の虐待等のネガティブな体験や人間関係の修　正をはかる</a:t>
            </a:r>
            <a:endParaRPr lang="en-US" altLang="ja-JP" sz="2600" dirty="0">
              <a:latin typeface="Meiryo UI" panose="020B0604030504040204" pitchFamily="50" charset="-128"/>
              <a:ea typeface="Meiryo UI" panose="020B0604030504040204" pitchFamily="50" charset="-128"/>
            </a:endParaRPr>
          </a:p>
          <a:p>
            <a:pPr marL="0" indent="0">
              <a:buNone/>
            </a:pPr>
            <a:r>
              <a:rPr lang="ja-JP" altLang="en-US" sz="2600" dirty="0">
                <a:latin typeface="Meiryo UI" panose="020B0604030504040204" pitchFamily="50" charset="-128"/>
                <a:ea typeface="Meiryo UI" panose="020B0604030504040204" pitchFamily="50" charset="-128"/>
              </a:rPr>
              <a:t>　３</a:t>
            </a:r>
            <a:r>
              <a:rPr lang="en-US" altLang="ja-JP" sz="2600" dirty="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子ども自身の持つ強みを活かした支援を行う</a:t>
            </a:r>
            <a:endParaRPr lang="en-US" altLang="ja-JP" sz="2600" dirty="0">
              <a:latin typeface="Meiryo UI" panose="020B0604030504040204" pitchFamily="50" charset="-128"/>
              <a:ea typeface="Meiryo UI" panose="020B0604030504040204" pitchFamily="50" charset="-128"/>
            </a:endParaRPr>
          </a:p>
          <a:p>
            <a:endParaRPr lang="en-US" altLang="ja-JP" dirty="0">
              <a:solidFill>
                <a:srgbClr val="FF0000"/>
              </a:solidFill>
              <a:latin typeface="Meiryo UI" panose="020B0604030504040204" pitchFamily="50" charset="-128"/>
              <a:ea typeface="Meiryo UI" panose="020B0604030504040204" pitchFamily="50" charset="-128"/>
            </a:endParaRPr>
          </a:p>
          <a:p>
            <a:endParaRPr lang="en-US" altLang="ja-JP" dirty="0">
              <a:solidFill>
                <a:srgbClr val="FF0000"/>
              </a:solidFill>
              <a:latin typeface="Meiryo UI" panose="020B0604030504040204" pitchFamily="50" charset="-128"/>
              <a:ea typeface="Meiryo UI" panose="020B0604030504040204" pitchFamily="50" charset="-128"/>
            </a:endParaRPr>
          </a:p>
          <a:p>
            <a:endParaRPr lang="en-US" altLang="ja-JP" dirty="0">
              <a:solidFill>
                <a:srgbClr val="FF0000"/>
              </a:solidFill>
              <a:latin typeface="Meiryo UI" panose="020B0604030504040204" pitchFamily="50" charset="-128"/>
              <a:ea typeface="Meiryo UI" panose="020B0604030504040204" pitchFamily="50" charset="-128"/>
            </a:endParaRPr>
          </a:p>
          <a:p>
            <a:endParaRPr kumimoji="1" lang="ja-JP" altLang="en-US" dirty="0"/>
          </a:p>
        </p:txBody>
      </p:sp>
      <p:sp>
        <p:nvSpPr>
          <p:cNvPr id="4" name="矢印: 下 3">
            <a:extLst>
              <a:ext uri="{FF2B5EF4-FFF2-40B4-BE49-F238E27FC236}">
                <a16:creationId xmlns:a16="http://schemas.microsoft.com/office/drawing/2014/main" id="{0D566C12-7BCD-4F94-B0DA-032A3E2ED141}"/>
              </a:ext>
            </a:extLst>
          </p:cNvPr>
          <p:cNvSpPr/>
          <p:nvPr/>
        </p:nvSpPr>
        <p:spPr>
          <a:xfrm>
            <a:off x="4094595" y="2492896"/>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427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62BD33-83F0-4432-9965-49786AA54496}"/>
              </a:ext>
            </a:extLst>
          </p:cNvPr>
          <p:cNvSpPr>
            <a:spLocks noGrp="1"/>
          </p:cNvSpPr>
          <p:nvPr>
            <p:ph type="title"/>
          </p:nvPr>
        </p:nvSpPr>
        <p:spPr>
          <a:xfrm>
            <a:off x="395536" y="365126"/>
            <a:ext cx="8280920" cy="1613297"/>
          </a:xfrm>
        </p:spPr>
        <p:txBody>
          <a:bodyPr>
            <a:noAutofit/>
          </a:bodyPr>
          <a:lstStyle/>
          <a:p>
            <a:pPr>
              <a:defRPr/>
            </a:pPr>
            <a:r>
              <a:rPr lang="ja-JP" altLang="en-US" sz="4000" dirty="0">
                <a:solidFill>
                  <a:schemeClr val="tx1">
                    <a:lumMod val="95000"/>
                    <a:lumOff val="5000"/>
                  </a:schemeClr>
                </a:solidFill>
                <a:latin typeface="Meiryo UI" panose="020B0604030504040204" pitchFamily="50" charset="-128"/>
                <a:ea typeface="Meiryo UI" panose="020B0604030504040204" pitchFamily="50" charset="-128"/>
              </a:rPr>
              <a:t>２－２．何気ない生活の中で、大切に思っていることを伝えていくチャンスはたくさんある！</a:t>
            </a:r>
          </a:p>
        </p:txBody>
      </p:sp>
      <p:sp>
        <p:nvSpPr>
          <p:cNvPr id="3" name="コンテンツ プレースホルダー 2">
            <a:extLst>
              <a:ext uri="{FF2B5EF4-FFF2-40B4-BE49-F238E27FC236}">
                <a16:creationId xmlns:a16="http://schemas.microsoft.com/office/drawing/2014/main" id="{81EE7BDD-1ADF-4A91-A893-83E38BDCE8D4}"/>
              </a:ext>
            </a:extLst>
          </p:cNvPr>
          <p:cNvSpPr>
            <a:spLocks noGrp="1"/>
          </p:cNvSpPr>
          <p:nvPr>
            <p:ph idx="1"/>
          </p:nvPr>
        </p:nvSpPr>
        <p:spPr>
          <a:xfrm>
            <a:off x="395536" y="2276872"/>
            <a:ext cx="7886700" cy="4699463"/>
          </a:xfrm>
        </p:spPr>
        <p:txBody>
          <a:bodyPr rtlCol="0">
            <a:normAutofit/>
          </a:bodyPr>
          <a:lstStyle/>
          <a:p>
            <a:pPr marL="68580" indent="-68580">
              <a:defRPr/>
            </a:pPr>
            <a:r>
              <a:rPr lang="ja-JP" altLang="en-US" sz="2400" dirty="0">
                <a:latin typeface="Meiryo UI" panose="020B0604030504040204" pitchFamily="50" charset="-128"/>
                <a:ea typeface="Meiryo UI" panose="020B0604030504040204" pitchFamily="50" charset="-128"/>
              </a:rPr>
              <a:t>丁寧にたたんだ洗濯物</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温かい食事</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整理整頓された部屋</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温かい布団</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お誕生日のお祝い</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転んだ時に痛かった気持ちに寄り添ってもらえた経験</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家族に会いたい気持ちや寂しい気持ちを傾聴してもらえた経験</a:t>
            </a:r>
            <a:endParaRPr lang="en-US" altLang="ja-JP" sz="2400" dirty="0">
              <a:latin typeface="Meiryo UI" panose="020B0604030504040204" pitchFamily="50" charset="-128"/>
              <a:ea typeface="Meiryo UI" panose="020B0604030504040204" pitchFamily="50" charset="-128"/>
            </a:endParaRPr>
          </a:p>
          <a:p>
            <a:pPr marL="68580" indent="-68580">
              <a:defRPr/>
            </a:pPr>
            <a:r>
              <a:rPr lang="ja-JP" altLang="en-US" sz="2400" dirty="0">
                <a:latin typeface="Meiryo UI" panose="020B0604030504040204" pitchFamily="50" charset="-128"/>
                <a:ea typeface="Meiryo UI" panose="020B0604030504040204" pitchFamily="50" charset="-128"/>
              </a:rPr>
              <a:t>入所した日に自分の洋服や食器が準備されており、</a:t>
            </a:r>
            <a:endParaRPr lang="en-US" altLang="ja-JP" sz="2400" dirty="0">
              <a:latin typeface="Meiryo UI" panose="020B0604030504040204" pitchFamily="50" charset="-128"/>
              <a:ea typeface="Meiryo UI" panose="020B0604030504040204" pitchFamily="50" charset="-128"/>
            </a:endParaRPr>
          </a:p>
          <a:p>
            <a:pPr marL="0" indent="0">
              <a:buNone/>
              <a:defRPr/>
            </a:pPr>
            <a:r>
              <a:rPr lang="ja-JP" altLang="en-US" sz="2400" dirty="0">
                <a:latin typeface="Meiryo UI" panose="020B0604030504040204" pitchFamily="50" charset="-128"/>
                <a:ea typeface="Meiryo UI" panose="020B0604030504040204" pitchFamily="50" charset="-128"/>
              </a:rPr>
              <a:t>　受け入れられた気持ちを感じることができた経験　　　　　　　　　　　　　　　　　　　　　　　　</a:t>
            </a:r>
            <a:endParaRPr lang="en-US" altLang="ja-JP" sz="2400" dirty="0">
              <a:latin typeface="Meiryo UI" panose="020B0604030504040204" pitchFamily="50" charset="-128"/>
              <a:ea typeface="Meiryo UI" panose="020B0604030504040204" pitchFamily="50" charset="-128"/>
            </a:endParaRPr>
          </a:p>
          <a:p>
            <a:pPr marL="0" indent="0">
              <a:buNone/>
              <a:defRPr/>
            </a:pPr>
            <a:endParaRPr lang="ja-JP" altLang="en-US" dirty="0"/>
          </a:p>
        </p:txBody>
      </p:sp>
      <p:pic>
        <p:nvPicPr>
          <p:cNvPr id="18436" name="図 4">
            <a:extLst>
              <a:ext uri="{FF2B5EF4-FFF2-40B4-BE49-F238E27FC236}">
                <a16:creationId xmlns:a16="http://schemas.microsoft.com/office/drawing/2014/main" id="{3DA4D959-223E-4A43-BABB-C4A7674F02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3017" y="5388577"/>
            <a:ext cx="1369219" cy="1237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図 8">
            <a:extLst>
              <a:ext uri="{FF2B5EF4-FFF2-40B4-BE49-F238E27FC236}">
                <a16:creationId xmlns:a16="http://schemas.microsoft.com/office/drawing/2014/main" id="{868DC61C-5873-44B8-BADC-50E79BB624F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7949" y="2622351"/>
            <a:ext cx="1352550" cy="161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図 10">
            <a:extLst>
              <a:ext uri="{FF2B5EF4-FFF2-40B4-BE49-F238E27FC236}">
                <a16:creationId xmlns:a16="http://schemas.microsoft.com/office/drawing/2014/main" id="{A9DE848D-6837-4290-A511-7CFFACB47D1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944" y="2181677"/>
            <a:ext cx="1593056" cy="1703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6138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564D18-8A84-4997-AF3D-8AFED749798D}"/>
              </a:ext>
            </a:extLst>
          </p:cNvPr>
          <p:cNvSpPr>
            <a:spLocks noGrp="1"/>
          </p:cNvSpPr>
          <p:nvPr>
            <p:ph type="title"/>
          </p:nvPr>
        </p:nvSpPr>
        <p:spPr/>
        <p:txBody>
          <a:bodyPr>
            <a:normAutofit fontScale="90000"/>
          </a:bodyPr>
          <a:lstStyle/>
          <a:p>
            <a:pPr marL="742950" indent="-742950">
              <a:buFont typeface="+mj-lt"/>
              <a:buAutoNum type="arabicPeriod" startAt="3"/>
            </a:pPr>
            <a:r>
              <a:rPr lang="ja-JP" altLang="en-US" sz="4000" dirty="0">
                <a:latin typeface="Meiryo UI" panose="020B0604030504040204" pitchFamily="50" charset="-128"/>
                <a:ea typeface="Meiryo UI" panose="020B0604030504040204" pitchFamily="50" charset="-128"/>
              </a:rPr>
              <a:t>傾聴と共感的理解</a:t>
            </a:r>
            <a:br>
              <a:rPr lang="en-US" altLang="ja-JP" sz="4000" b="1" dirty="0">
                <a:latin typeface="Meiryo UI" panose="020B0604030504040204" pitchFamily="50" charset="-128"/>
                <a:ea typeface="Meiryo UI" panose="020B0604030504040204" pitchFamily="50" charset="-128"/>
              </a:rPr>
            </a:br>
            <a:r>
              <a:rPr lang="ja-JP" altLang="en-US" sz="2700" b="1" dirty="0">
                <a:latin typeface="Meiryo UI" panose="020B0604030504040204" pitchFamily="50" charset="-128"/>
                <a:ea typeface="Meiryo UI" panose="020B0604030504040204" pitchFamily="50" charset="-128"/>
              </a:rPr>
              <a:t>（</a:t>
            </a:r>
            <a:r>
              <a:rPr kumimoji="1" lang="ja-JP" altLang="en-US" sz="2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信頼関係構築の基盤となるスキルと基本的な姿勢）</a:t>
            </a:r>
            <a:endParaRPr lang="ja-JP" altLang="en-US" sz="2700" b="1"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0602121A-345C-4101-B280-264956BE97E9}"/>
              </a:ext>
            </a:extLst>
          </p:cNvPr>
          <p:cNvSpPr>
            <a:spLocks noGrp="1"/>
          </p:cNvSpPr>
          <p:nvPr>
            <p:ph idx="1"/>
          </p:nvPr>
        </p:nvSpPr>
        <p:spPr>
          <a:xfrm>
            <a:off x="628650" y="1825624"/>
            <a:ext cx="8335838" cy="4667249"/>
          </a:xfrm>
        </p:spPr>
        <p:txBody>
          <a:bodyPr>
            <a:normAutofit/>
          </a:bodyPr>
          <a:lstStyle/>
          <a:p>
            <a:pPr marL="0" indent="0">
              <a:buNone/>
            </a:pPr>
            <a:r>
              <a:rPr kumimoji="1" lang="ja-JP" altLang="en-US" sz="2800" dirty="0">
                <a:latin typeface="Meiryo UI" panose="020B0604030504040204" pitchFamily="50" charset="-128"/>
                <a:ea typeface="Meiryo UI" panose="020B0604030504040204" pitchFamily="50" charset="-128"/>
              </a:rPr>
              <a:t>１傾聴</a:t>
            </a:r>
            <a:endParaRPr lang="en-US" altLang="ja-JP" sz="2800"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子どもの話を聴こうとする姿勢</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子どもから発せられる言葉の背景にある感情や本当のニーズに気</a:t>
            </a:r>
            <a:endParaRPr lang="en-US" altLang="ja-JP" sz="24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 づこうとする姿勢</a:t>
            </a:r>
            <a:endParaRPr lang="en-US" altLang="ja-JP" sz="24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pPr marL="0" indent="0">
              <a:buNone/>
            </a:pPr>
            <a:r>
              <a:rPr kumimoji="1" lang="ja-JP" altLang="en-US" sz="2800" dirty="0">
                <a:latin typeface="Meiryo UI" panose="020B0604030504040204" pitchFamily="50" charset="-128"/>
                <a:ea typeface="Meiryo UI" panose="020B0604030504040204" pitchFamily="50" charset="-128"/>
              </a:rPr>
              <a:t>２共感的理解</a:t>
            </a:r>
            <a:endParaRPr lang="en-US" altLang="ja-JP" sz="2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子どもの感情を共に感じ、理解すること</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傾聴と共感の積み重ねにより信頼関係が築かれる</a:t>
            </a:r>
            <a:endParaRPr lang="en-US" altLang="ja-JP" sz="24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傾聴と共感により</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あなたは大切な存在</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であるというメッセージを 伝えていく</a:t>
            </a:r>
            <a:endParaRPr lang="en-US" altLang="ja-JP" sz="2400" dirty="0">
              <a:latin typeface="Meiryo UI" panose="020B0604030504040204" pitchFamily="50" charset="-128"/>
              <a:ea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5167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楕円 18">
            <a:extLst>
              <a:ext uri="{FF2B5EF4-FFF2-40B4-BE49-F238E27FC236}">
                <a16:creationId xmlns:a16="http://schemas.microsoft.com/office/drawing/2014/main" id="{C94EC3B2-D2C1-44BD-B186-543B95F80186}"/>
              </a:ext>
            </a:extLst>
          </p:cNvPr>
          <p:cNvSpPr/>
          <p:nvPr/>
        </p:nvSpPr>
        <p:spPr>
          <a:xfrm>
            <a:off x="102084" y="1115285"/>
            <a:ext cx="8725219" cy="5626083"/>
          </a:xfrm>
          <a:prstGeom prst="ellipse">
            <a:avLst/>
          </a:prstGeom>
          <a:solidFill>
            <a:srgbClr val="FFFF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ja-JP" altLang="en-US" sz="1350" b="1" dirty="0">
              <a:solidFill>
                <a:prstClr val="black"/>
              </a:solidFill>
              <a:latin typeface="Meiryo UI" panose="020B0604030504040204" pitchFamily="50" charset="-128"/>
              <a:ea typeface="Meiryo UI" panose="020B0604030504040204" pitchFamily="50" charset="-128"/>
            </a:endParaRPr>
          </a:p>
        </p:txBody>
      </p:sp>
      <p:sp>
        <p:nvSpPr>
          <p:cNvPr id="2" name="タイトル 1">
            <a:extLst>
              <a:ext uri="{FF2B5EF4-FFF2-40B4-BE49-F238E27FC236}">
                <a16:creationId xmlns:a16="http://schemas.microsoft.com/office/drawing/2014/main" id="{BFD2852D-5BF6-4C89-AD2E-FE46BE548E85}"/>
              </a:ext>
            </a:extLst>
          </p:cNvPr>
          <p:cNvSpPr>
            <a:spLocks noGrp="1"/>
          </p:cNvSpPr>
          <p:nvPr>
            <p:ph type="title"/>
          </p:nvPr>
        </p:nvSpPr>
        <p:spPr>
          <a:xfrm>
            <a:off x="632147" y="203753"/>
            <a:ext cx="7516415" cy="990600"/>
          </a:xfrm>
        </p:spPr>
        <p:txBody>
          <a:bodyPr>
            <a:noAutofit/>
          </a:bodyPr>
          <a:lstStyle/>
          <a:p>
            <a:pPr marL="742950" indent="-742950">
              <a:buFont typeface="+mj-lt"/>
              <a:buAutoNum type="arabicPeriod" startAt="4"/>
              <a:defRPr/>
            </a:pPr>
            <a:r>
              <a:rPr lang="ja-JP" altLang="en-US" sz="4000" dirty="0">
                <a:solidFill>
                  <a:schemeClr val="tx1">
                    <a:lumMod val="95000"/>
                    <a:lumOff val="5000"/>
                  </a:schemeClr>
                </a:solidFill>
                <a:latin typeface="Meiryo UI" panose="020B0604030504040204" pitchFamily="50" charset="-128"/>
                <a:ea typeface="Meiryo UI" panose="020B0604030504040204" pitchFamily="50" charset="-128"/>
              </a:rPr>
              <a:t>安全・安心な環境</a:t>
            </a:r>
          </a:p>
        </p:txBody>
      </p:sp>
      <mc:AlternateContent xmlns:mc="http://schemas.openxmlformats.org/markup-compatibility/2006" xmlns:p14="http://schemas.microsoft.com/office/powerpoint/2010/main">
        <mc:Choice Requires="p14">
          <p:contentPart p14:bwMode="auto" r:id="rId3">
            <p14:nvContentPartPr>
              <p14:cNvPr id="7" name="インク 6">
                <a:extLst>
                  <a:ext uri="{FF2B5EF4-FFF2-40B4-BE49-F238E27FC236}">
                    <a16:creationId xmlns:a16="http://schemas.microsoft.com/office/drawing/2014/main" id="{AFA13AA6-4BD2-44B7-BD2A-8C6C82773710}"/>
                  </a:ext>
                </a:extLst>
              </p14:cNvPr>
              <p14:cNvContentPartPr/>
              <p14:nvPr/>
            </p14:nvContentPartPr>
            <p14:xfrm>
              <a:off x="4390355" y="3769604"/>
              <a:ext cx="270" cy="270"/>
            </p14:xfrm>
          </p:contentPart>
        </mc:Choice>
        <mc:Fallback xmlns="">
          <p:pic>
            <p:nvPicPr>
              <p:cNvPr id="7" name="インク 6">
                <a:extLst>
                  <a:ext uri="{FF2B5EF4-FFF2-40B4-BE49-F238E27FC236}">
                    <a16:creationId xmlns:a16="http://schemas.microsoft.com/office/drawing/2014/main" id="{AFA13AA6-4BD2-44B7-BD2A-8C6C82773710}"/>
                  </a:ext>
                </a:extLst>
              </p:cNvPr>
              <p:cNvPicPr/>
              <p:nvPr/>
            </p:nvPicPr>
            <p:blipFill>
              <a:blip r:embed="rId4"/>
              <a:stretch>
                <a:fillRect/>
              </a:stretch>
            </p:blipFill>
            <p:spPr>
              <a:xfrm>
                <a:off x="4383605" y="3762854"/>
                <a:ext cx="13500" cy="13500"/>
              </a:xfrm>
              <a:prstGeom prst="rect">
                <a:avLst/>
              </a:prstGeom>
            </p:spPr>
          </p:pic>
        </mc:Fallback>
      </mc:AlternateContent>
      <p:sp>
        <p:nvSpPr>
          <p:cNvPr id="23560" name="正方形/長方形 20">
            <a:extLst>
              <a:ext uri="{FF2B5EF4-FFF2-40B4-BE49-F238E27FC236}">
                <a16:creationId xmlns:a16="http://schemas.microsoft.com/office/drawing/2014/main" id="{8B92C311-F6D8-4BF9-9BF1-A6C71B6EEC9B}"/>
              </a:ext>
            </a:extLst>
          </p:cNvPr>
          <p:cNvSpPr>
            <a:spLocks noChangeArrowheads="1"/>
          </p:cNvSpPr>
          <p:nvPr/>
        </p:nvSpPr>
        <p:spPr bwMode="auto">
          <a:xfrm>
            <a:off x="3815954" y="3295650"/>
            <a:ext cx="18473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w Cen MT" panose="020B0602020104020603" pitchFamily="34" charset="0"/>
              </a:defRPr>
            </a:lvl1pPr>
            <a:lvl2pPr marL="742950" indent="-285750">
              <a:defRPr>
                <a:solidFill>
                  <a:schemeClr val="tx1"/>
                </a:solidFill>
                <a:latin typeface="Tw Cen MT" panose="020B0602020104020603" pitchFamily="34" charset="0"/>
              </a:defRPr>
            </a:lvl2pPr>
            <a:lvl3pPr marL="1143000" indent="-228600">
              <a:defRPr>
                <a:solidFill>
                  <a:schemeClr val="tx1"/>
                </a:solidFill>
                <a:latin typeface="Tw Cen MT" panose="020B0602020104020603" pitchFamily="34" charset="0"/>
              </a:defRPr>
            </a:lvl3pPr>
            <a:lvl4pPr marL="1600200" indent="-228600">
              <a:defRPr>
                <a:solidFill>
                  <a:schemeClr val="tx1"/>
                </a:solidFill>
                <a:latin typeface="Tw Cen MT" panose="020B0602020104020603" pitchFamily="34" charset="0"/>
              </a:defRPr>
            </a:lvl4pPr>
            <a:lvl5pPr marL="2057400" indent="-228600">
              <a:defRPr>
                <a:solidFill>
                  <a:schemeClr val="tx1"/>
                </a:solidFill>
                <a:latin typeface="Tw Cen MT" panose="020B0602020104020603" pitchFamily="34" charset="0"/>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0"/>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0"/>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0"/>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0"/>
              </a:defRPr>
            </a:lvl9pPr>
          </a:lstStyle>
          <a:p>
            <a:pPr defTabSz="685800"/>
            <a:endParaRPr lang="ja-JP" altLang="en-US" sz="1350">
              <a:solidFill>
                <a:srgbClr val="FF66FF"/>
              </a:solidFill>
              <a:latin typeface="Arial Black" panose="020B0A04020102020204" pitchFamily="34" charset="0"/>
              <a:ea typeface="游ゴシック" panose="020B0400000000000000" pitchFamily="50" charset="-128"/>
            </a:endParaRPr>
          </a:p>
        </p:txBody>
      </p:sp>
      <p:sp>
        <p:nvSpPr>
          <p:cNvPr id="22" name="矢印: 上 21">
            <a:extLst>
              <a:ext uri="{FF2B5EF4-FFF2-40B4-BE49-F238E27FC236}">
                <a16:creationId xmlns:a16="http://schemas.microsoft.com/office/drawing/2014/main" id="{4B535BF7-C5CB-428A-A4DF-F3E235C7679C}"/>
              </a:ext>
            </a:extLst>
          </p:cNvPr>
          <p:cNvSpPr/>
          <p:nvPr/>
        </p:nvSpPr>
        <p:spPr>
          <a:xfrm>
            <a:off x="940207" y="2620735"/>
            <a:ext cx="904745" cy="2816578"/>
          </a:xfrm>
          <a:prstGeom prs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心身の健</a:t>
            </a:r>
            <a:endParaRPr lang="en-US" altLang="ja-JP" sz="135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や</a:t>
            </a:r>
            <a:endParaRPr lang="en-US" altLang="ja-JP" sz="135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か</a:t>
            </a:r>
            <a:endParaRPr lang="en-US" altLang="ja-JP" sz="135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な成長</a:t>
            </a:r>
            <a:endParaRPr lang="en-US" altLang="ja-JP" sz="135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と</a:t>
            </a:r>
            <a:endParaRPr lang="en-US" altLang="ja-JP" sz="135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white"/>
                </a:solidFill>
                <a:latin typeface="Meiryo UI" panose="020B0604030504040204" pitchFamily="50" charset="-128"/>
                <a:ea typeface="Meiryo UI" panose="020B0604030504040204" pitchFamily="50" charset="-128"/>
              </a:rPr>
              <a:t>自立</a:t>
            </a:r>
          </a:p>
        </p:txBody>
      </p:sp>
      <p:sp>
        <p:nvSpPr>
          <p:cNvPr id="27" name="吹き出し: 円形 26">
            <a:extLst>
              <a:ext uri="{FF2B5EF4-FFF2-40B4-BE49-F238E27FC236}">
                <a16:creationId xmlns:a16="http://schemas.microsoft.com/office/drawing/2014/main" id="{48C50DDE-03E8-4021-A176-C9F2E5508D70}"/>
              </a:ext>
            </a:extLst>
          </p:cNvPr>
          <p:cNvSpPr/>
          <p:nvPr/>
        </p:nvSpPr>
        <p:spPr>
          <a:xfrm>
            <a:off x="2766255" y="2360590"/>
            <a:ext cx="3601891" cy="484382"/>
          </a:xfrm>
          <a:prstGeom prst="wedgeEllipseCallout">
            <a:avLst>
              <a:gd name="adj1" fmla="val 268"/>
              <a:gd name="adj2" fmla="val 59060"/>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生まれてきてよかったと思える</a:t>
            </a:r>
            <a:endParaRPr lang="en-US" altLang="ja-JP" sz="1350" b="1" dirty="0">
              <a:solidFill>
                <a:prstClr val="black"/>
              </a:solidFill>
              <a:latin typeface="Meiryo UI" panose="020B0604030504040204" pitchFamily="50" charset="-128"/>
              <a:ea typeface="Meiryo UI" panose="020B0604030504040204" pitchFamily="50" charset="-128"/>
            </a:endParaRPr>
          </a:p>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自分自身ののことを大切に思える</a:t>
            </a:r>
          </a:p>
        </p:txBody>
      </p:sp>
      <p:sp>
        <p:nvSpPr>
          <p:cNvPr id="12" name="矢印: 上 11">
            <a:extLst>
              <a:ext uri="{FF2B5EF4-FFF2-40B4-BE49-F238E27FC236}">
                <a16:creationId xmlns:a16="http://schemas.microsoft.com/office/drawing/2014/main" id="{9907A343-E414-47C6-9045-5358BF5E1ABE}"/>
              </a:ext>
            </a:extLst>
          </p:cNvPr>
          <p:cNvSpPr/>
          <p:nvPr/>
        </p:nvSpPr>
        <p:spPr>
          <a:xfrm>
            <a:off x="7045888" y="2620735"/>
            <a:ext cx="875468" cy="2816578"/>
          </a:xfrm>
          <a:prstGeom prst="up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被虐体験</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や</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分離体験</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か</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ら</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の</a:t>
            </a:r>
            <a:endParaRPr lang="en-US" altLang="ja-JP" sz="1200" b="1" dirty="0">
              <a:solidFill>
                <a:prstClr val="white"/>
              </a:solidFill>
              <a:latin typeface="Meiryo UI" panose="020B0604030504040204" pitchFamily="50" charset="-128"/>
              <a:ea typeface="Meiryo UI" panose="020B0604030504040204" pitchFamily="50" charset="-128"/>
            </a:endParaRPr>
          </a:p>
          <a:p>
            <a:pPr algn="ctr" defTabSz="685800">
              <a:defRPr/>
            </a:pPr>
            <a:r>
              <a:rPr lang="ja-JP" altLang="en-US" sz="1200" b="1" dirty="0">
                <a:solidFill>
                  <a:prstClr val="white"/>
                </a:solidFill>
                <a:latin typeface="Meiryo UI" panose="020B0604030504040204" pitchFamily="50" charset="-128"/>
                <a:ea typeface="Meiryo UI" panose="020B0604030504040204" pitchFamily="50" charset="-128"/>
              </a:rPr>
              <a:t>回復</a:t>
            </a:r>
          </a:p>
        </p:txBody>
      </p:sp>
      <p:sp>
        <p:nvSpPr>
          <p:cNvPr id="13" name="楕円 12">
            <a:extLst>
              <a:ext uri="{FF2B5EF4-FFF2-40B4-BE49-F238E27FC236}">
                <a16:creationId xmlns:a16="http://schemas.microsoft.com/office/drawing/2014/main" id="{8096D71B-E7CA-4271-99DE-79261586C194}"/>
              </a:ext>
            </a:extLst>
          </p:cNvPr>
          <p:cNvSpPr/>
          <p:nvPr/>
        </p:nvSpPr>
        <p:spPr>
          <a:xfrm>
            <a:off x="5835222" y="4262784"/>
            <a:ext cx="1066263" cy="648998"/>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共感</a:t>
            </a:r>
          </a:p>
        </p:txBody>
      </p:sp>
      <p:sp>
        <p:nvSpPr>
          <p:cNvPr id="15" name="楕円 14">
            <a:extLst>
              <a:ext uri="{FF2B5EF4-FFF2-40B4-BE49-F238E27FC236}">
                <a16:creationId xmlns:a16="http://schemas.microsoft.com/office/drawing/2014/main" id="{30A3818A-0CB4-46A4-ABEC-474230975559}"/>
              </a:ext>
            </a:extLst>
          </p:cNvPr>
          <p:cNvSpPr/>
          <p:nvPr/>
        </p:nvSpPr>
        <p:spPr>
          <a:xfrm>
            <a:off x="4992409" y="4265737"/>
            <a:ext cx="1122236" cy="648998"/>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傾聴</a:t>
            </a:r>
          </a:p>
        </p:txBody>
      </p:sp>
      <p:sp>
        <p:nvSpPr>
          <p:cNvPr id="17" name="楕円 16">
            <a:extLst>
              <a:ext uri="{FF2B5EF4-FFF2-40B4-BE49-F238E27FC236}">
                <a16:creationId xmlns:a16="http://schemas.microsoft.com/office/drawing/2014/main" id="{A8BC0619-930F-4453-9A8D-9C13BD5BF4D1}"/>
              </a:ext>
            </a:extLst>
          </p:cNvPr>
          <p:cNvSpPr/>
          <p:nvPr/>
        </p:nvSpPr>
        <p:spPr>
          <a:xfrm>
            <a:off x="2199966" y="4963792"/>
            <a:ext cx="4583116" cy="778923"/>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養育者との愛着・信頼関係を基盤としている</a:t>
            </a:r>
          </a:p>
        </p:txBody>
      </p:sp>
      <p:sp>
        <p:nvSpPr>
          <p:cNvPr id="18" name="楕円 17">
            <a:extLst>
              <a:ext uri="{FF2B5EF4-FFF2-40B4-BE49-F238E27FC236}">
                <a16:creationId xmlns:a16="http://schemas.microsoft.com/office/drawing/2014/main" id="{3C3AC337-6572-4BF9-AB81-BFC84183EC9E}"/>
              </a:ext>
            </a:extLst>
          </p:cNvPr>
          <p:cNvSpPr/>
          <p:nvPr/>
        </p:nvSpPr>
        <p:spPr>
          <a:xfrm>
            <a:off x="2238797" y="4235421"/>
            <a:ext cx="2601876" cy="682124"/>
          </a:xfrm>
          <a:prstGeom prst="ellipse">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ポジティブな生活体験を通じた支援</a:t>
            </a:r>
          </a:p>
        </p:txBody>
      </p:sp>
      <p:sp>
        <p:nvSpPr>
          <p:cNvPr id="21" name="楕円 20">
            <a:extLst>
              <a:ext uri="{FF2B5EF4-FFF2-40B4-BE49-F238E27FC236}">
                <a16:creationId xmlns:a16="http://schemas.microsoft.com/office/drawing/2014/main" id="{F9EEC024-3D79-436B-ADF4-D2DFD41EEE38}"/>
              </a:ext>
            </a:extLst>
          </p:cNvPr>
          <p:cNvSpPr/>
          <p:nvPr/>
        </p:nvSpPr>
        <p:spPr>
          <a:xfrm>
            <a:off x="1945968" y="2995948"/>
            <a:ext cx="1629448" cy="1162298"/>
          </a:xfrm>
          <a:prstGeom prst="ellipse">
            <a:avLst/>
          </a:prstGeom>
          <a:solidFill>
            <a:srgbClr val="FFFF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家庭的養育</a:t>
            </a:r>
          </a:p>
        </p:txBody>
      </p:sp>
      <p:sp>
        <p:nvSpPr>
          <p:cNvPr id="23" name="楕円 22">
            <a:extLst>
              <a:ext uri="{FF2B5EF4-FFF2-40B4-BE49-F238E27FC236}">
                <a16:creationId xmlns:a16="http://schemas.microsoft.com/office/drawing/2014/main" id="{94B78081-0308-4EBE-B28A-3428723A5496}"/>
              </a:ext>
            </a:extLst>
          </p:cNvPr>
          <p:cNvSpPr/>
          <p:nvPr/>
        </p:nvSpPr>
        <p:spPr>
          <a:xfrm>
            <a:off x="5340525" y="2983853"/>
            <a:ext cx="1629448" cy="1162298"/>
          </a:xfrm>
          <a:prstGeom prst="ellipse">
            <a:avLst/>
          </a:prstGeom>
          <a:solidFill>
            <a:srgbClr val="FFFF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ja-JP" altLang="en-US" sz="1350" b="1" dirty="0">
                <a:solidFill>
                  <a:prstClr val="black"/>
                </a:solidFill>
                <a:latin typeface="Meiryo UI" panose="020B0604030504040204" pitchFamily="50" charset="-128"/>
                <a:ea typeface="Meiryo UI" panose="020B0604030504040204" pitchFamily="50" charset="-128"/>
              </a:rPr>
              <a:t>個別支援</a:t>
            </a:r>
          </a:p>
        </p:txBody>
      </p:sp>
      <p:pic>
        <p:nvPicPr>
          <p:cNvPr id="1026" name="Picture 2">
            <a:extLst>
              <a:ext uri="{FF2B5EF4-FFF2-40B4-BE49-F238E27FC236}">
                <a16:creationId xmlns:a16="http://schemas.microsoft.com/office/drawing/2014/main" id="{0CD89B57-C78E-4AAF-8442-6B84C28FA33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17114" y="2923862"/>
            <a:ext cx="1184682" cy="1395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09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20405A-F18F-429C-9204-49801F8BD582}"/>
              </a:ext>
            </a:extLst>
          </p:cNvPr>
          <p:cNvSpPr>
            <a:spLocks noGrp="1"/>
          </p:cNvSpPr>
          <p:nvPr>
            <p:ph type="title"/>
          </p:nvPr>
        </p:nvSpPr>
        <p:spPr>
          <a:xfrm>
            <a:off x="495978" y="365126"/>
            <a:ext cx="8203068" cy="1325563"/>
          </a:xfrm>
        </p:spPr>
        <p:txBody>
          <a:bodyPr>
            <a:normAutofit/>
          </a:bodyPr>
          <a:lstStyle/>
          <a:p>
            <a:pPr marL="742950" indent="-742950">
              <a:buFont typeface="+mj-lt"/>
              <a:buAutoNum type="arabicPeriod" startAt="5"/>
            </a:pPr>
            <a:r>
              <a:rPr lang="ja-JP" altLang="en-US" sz="4000" dirty="0">
                <a:latin typeface="Meiryo UI" panose="020B0604030504040204" pitchFamily="50" charset="-128"/>
                <a:ea typeface="Meiryo UI" panose="020B0604030504040204" pitchFamily="50" charset="-128"/>
              </a:rPr>
              <a:t>一時保護から自立支援までの流れ</a:t>
            </a:r>
          </a:p>
        </p:txBody>
      </p:sp>
      <p:sp>
        <p:nvSpPr>
          <p:cNvPr id="3" name="コンテンツ プレースホルダー 2">
            <a:extLst>
              <a:ext uri="{FF2B5EF4-FFF2-40B4-BE49-F238E27FC236}">
                <a16:creationId xmlns:a16="http://schemas.microsoft.com/office/drawing/2014/main" id="{95A39DCE-8CC4-4C59-BB52-E73C0BC38CB4}"/>
              </a:ext>
            </a:extLst>
          </p:cNvPr>
          <p:cNvSpPr>
            <a:spLocks noGrp="1"/>
          </p:cNvSpPr>
          <p:nvPr>
            <p:ph idx="1"/>
          </p:nvPr>
        </p:nvSpPr>
        <p:spPr>
          <a:xfrm>
            <a:off x="628650" y="1908062"/>
            <a:ext cx="7886700" cy="3263504"/>
          </a:xfrm>
        </p:spPr>
        <p:txBody>
          <a:bodyPr/>
          <a:lstStyle/>
          <a:p>
            <a:pPr marL="0" indent="0">
              <a:buNone/>
            </a:pPr>
            <a:endParaRPr lang="en-US" altLang="ja-JP" dirty="0">
              <a:latin typeface="Meiryo UI" panose="020B0604030504040204" pitchFamily="50" charset="-128"/>
              <a:ea typeface="Meiryo UI" panose="020B0604030504040204" pitchFamily="50" charset="-128"/>
            </a:endParaRPr>
          </a:p>
          <a:p>
            <a:endParaRPr kumimoji="1" lang="ja-JP" altLang="en-US" dirty="0"/>
          </a:p>
        </p:txBody>
      </p:sp>
      <p:graphicFrame>
        <p:nvGraphicFramePr>
          <p:cNvPr id="5" name="図表 4">
            <a:extLst>
              <a:ext uri="{FF2B5EF4-FFF2-40B4-BE49-F238E27FC236}">
                <a16:creationId xmlns:a16="http://schemas.microsoft.com/office/drawing/2014/main" id="{55E32BDD-3759-4105-BDDB-58D1F3178B36}"/>
              </a:ext>
            </a:extLst>
          </p:cNvPr>
          <p:cNvGraphicFramePr/>
          <p:nvPr>
            <p:extLst>
              <p:ext uri="{D42A27DB-BD31-4B8C-83A1-F6EECF244321}">
                <p14:modId xmlns:p14="http://schemas.microsoft.com/office/powerpoint/2010/main" val="1731686459"/>
              </p:ext>
            </p:extLst>
          </p:nvPr>
        </p:nvGraphicFramePr>
        <p:xfrm>
          <a:off x="495978" y="1334011"/>
          <a:ext cx="8396502" cy="44529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テキスト ボックス 7">
            <a:extLst>
              <a:ext uri="{FF2B5EF4-FFF2-40B4-BE49-F238E27FC236}">
                <a16:creationId xmlns:a16="http://schemas.microsoft.com/office/drawing/2014/main" id="{801D1287-6BC3-4A3D-A2D6-2169B21C844F}"/>
              </a:ext>
            </a:extLst>
          </p:cNvPr>
          <p:cNvSpPr txBox="1"/>
          <p:nvPr/>
        </p:nvSpPr>
        <p:spPr>
          <a:xfrm flipH="1">
            <a:off x="683976" y="2478216"/>
            <a:ext cx="1851908" cy="338554"/>
          </a:xfrm>
          <a:prstGeom prst="rect">
            <a:avLst/>
          </a:prstGeom>
          <a:noFill/>
        </p:spPr>
        <p:txBody>
          <a:bodyPr wrap="square" rtlCol="0">
            <a:spAutoFit/>
          </a:bodyPr>
          <a:lstStyle/>
          <a:p>
            <a:pPr defTabSz="685800"/>
            <a:r>
              <a:rPr lang="ja-JP" altLang="en-US" sz="1600" b="1" dirty="0">
                <a:solidFill>
                  <a:prstClr val="black"/>
                </a:solidFill>
                <a:latin typeface="Meiryo UI" panose="020B0604030504040204" pitchFamily="50" charset="-128"/>
                <a:ea typeface="Meiryo UI" panose="020B0604030504040204" pitchFamily="50" charset="-128"/>
              </a:rPr>
              <a:t>入所前の支援</a:t>
            </a:r>
          </a:p>
        </p:txBody>
      </p:sp>
      <p:sp>
        <p:nvSpPr>
          <p:cNvPr id="9" name="テキスト ボックス 8">
            <a:extLst>
              <a:ext uri="{FF2B5EF4-FFF2-40B4-BE49-F238E27FC236}">
                <a16:creationId xmlns:a16="http://schemas.microsoft.com/office/drawing/2014/main" id="{02FD08CD-0C0B-44AE-B1E8-3A020D34F7FD}"/>
              </a:ext>
            </a:extLst>
          </p:cNvPr>
          <p:cNvSpPr txBox="1"/>
          <p:nvPr/>
        </p:nvSpPr>
        <p:spPr>
          <a:xfrm flipH="1">
            <a:off x="2575446" y="2478216"/>
            <a:ext cx="1894017" cy="338554"/>
          </a:xfrm>
          <a:prstGeom prst="rect">
            <a:avLst/>
          </a:prstGeom>
          <a:noFill/>
        </p:spPr>
        <p:txBody>
          <a:bodyPr wrap="square" rtlCol="0">
            <a:spAutoFit/>
          </a:bodyPr>
          <a:lstStyle/>
          <a:p>
            <a:pPr defTabSz="685800"/>
            <a:r>
              <a:rPr lang="ja-JP" altLang="en-US" sz="1600" b="1" dirty="0">
                <a:solidFill>
                  <a:prstClr val="black"/>
                </a:solidFill>
                <a:latin typeface="Meiryo UI" panose="020B0604030504040204" pitchFamily="50" charset="-128"/>
                <a:ea typeface="Meiryo UI" panose="020B0604030504040204" pitchFamily="50" charset="-128"/>
              </a:rPr>
              <a:t>入所中の支援</a:t>
            </a:r>
          </a:p>
        </p:txBody>
      </p:sp>
      <p:sp>
        <p:nvSpPr>
          <p:cNvPr id="10" name="テキスト ボックス 9">
            <a:extLst>
              <a:ext uri="{FF2B5EF4-FFF2-40B4-BE49-F238E27FC236}">
                <a16:creationId xmlns:a16="http://schemas.microsoft.com/office/drawing/2014/main" id="{809E4595-3FA7-4B2A-AC04-F4621CB5194E}"/>
              </a:ext>
            </a:extLst>
          </p:cNvPr>
          <p:cNvSpPr txBox="1"/>
          <p:nvPr/>
        </p:nvSpPr>
        <p:spPr>
          <a:xfrm flipH="1">
            <a:off x="4520976" y="2481806"/>
            <a:ext cx="1895282" cy="338554"/>
          </a:xfrm>
          <a:prstGeom prst="rect">
            <a:avLst/>
          </a:prstGeom>
          <a:noFill/>
        </p:spPr>
        <p:txBody>
          <a:bodyPr wrap="square" rtlCol="0">
            <a:spAutoFit/>
          </a:bodyPr>
          <a:lstStyle/>
          <a:p>
            <a:pPr defTabSz="685800"/>
            <a:r>
              <a:rPr lang="ja-JP" altLang="en-US" sz="1600" b="1" dirty="0">
                <a:solidFill>
                  <a:prstClr val="black"/>
                </a:solidFill>
                <a:latin typeface="Meiryo UI" panose="020B0604030504040204" pitchFamily="50" charset="-128"/>
                <a:ea typeface="Meiryo UI" panose="020B0604030504040204" pitchFamily="50" charset="-128"/>
              </a:rPr>
              <a:t>退所に向けた支援</a:t>
            </a:r>
          </a:p>
        </p:txBody>
      </p:sp>
      <p:sp>
        <p:nvSpPr>
          <p:cNvPr id="11" name="テキスト ボックス 10">
            <a:extLst>
              <a:ext uri="{FF2B5EF4-FFF2-40B4-BE49-F238E27FC236}">
                <a16:creationId xmlns:a16="http://schemas.microsoft.com/office/drawing/2014/main" id="{E1F4A5A6-1CDA-4229-89FD-A540D149B600}"/>
              </a:ext>
            </a:extLst>
          </p:cNvPr>
          <p:cNvSpPr txBox="1"/>
          <p:nvPr/>
        </p:nvSpPr>
        <p:spPr>
          <a:xfrm flipH="1">
            <a:off x="6789224" y="2478216"/>
            <a:ext cx="1850448" cy="338554"/>
          </a:xfrm>
          <a:prstGeom prst="rect">
            <a:avLst/>
          </a:prstGeom>
          <a:noFill/>
        </p:spPr>
        <p:txBody>
          <a:bodyPr wrap="square" rtlCol="0">
            <a:spAutoFit/>
          </a:bodyPr>
          <a:lstStyle/>
          <a:p>
            <a:pPr defTabSz="685800"/>
            <a:r>
              <a:rPr lang="ja-JP" altLang="en-US" sz="1600" b="1" dirty="0">
                <a:solidFill>
                  <a:prstClr val="black"/>
                </a:solidFill>
                <a:latin typeface="Meiryo UI" panose="020B0604030504040204" pitchFamily="50" charset="-128"/>
                <a:ea typeface="Meiryo UI" panose="020B0604030504040204" pitchFamily="50" charset="-128"/>
              </a:rPr>
              <a:t>退所後の支援</a:t>
            </a:r>
          </a:p>
        </p:txBody>
      </p:sp>
      <p:pic>
        <p:nvPicPr>
          <p:cNvPr id="1026" name="Picture 2">
            <a:extLst>
              <a:ext uri="{FF2B5EF4-FFF2-40B4-BE49-F238E27FC236}">
                <a16:creationId xmlns:a16="http://schemas.microsoft.com/office/drawing/2014/main" id="{F6CC3F4C-55D4-42F4-A019-EAB11C1BE8ED}"/>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8650" y="4950432"/>
            <a:ext cx="1449516" cy="1542442"/>
          </a:xfrm>
          <a:prstGeom prst="rect">
            <a:avLst/>
          </a:prstGeom>
          <a:noFill/>
          <a:extLst>
            <a:ext uri="{909E8E84-426E-40DD-AFC4-6F175D3DCCD1}">
              <a14:hiddenFill xmlns:a14="http://schemas.microsoft.com/office/drawing/2010/main">
                <a:solidFill>
                  <a:srgbClr val="FFFFFF"/>
                </a:solidFill>
              </a14:hiddenFill>
            </a:ext>
          </a:extLst>
        </p:spPr>
      </p:pic>
      <p:sp>
        <p:nvSpPr>
          <p:cNvPr id="12" name="吹き出し: 円形 11">
            <a:extLst>
              <a:ext uri="{FF2B5EF4-FFF2-40B4-BE49-F238E27FC236}">
                <a16:creationId xmlns:a16="http://schemas.microsoft.com/office/drawing/2014/main" id="{C5961183-D718-41B4-89F5-B6E1A757199C}"/>
              </a:ext>
            </a:extLst>
          </p:cNvPr>
          <p:cNvSpPr/>
          <p:nvPr/>
        </p:nvSpPr>
        <p:spPr>
          <a:xfrm>
            <a:off x="2575446" y="4725144"/>
            <a:ext cx="4012778" cy="2030688"/>
          </a:xfrm>
          <a:prstGeom prst="wedgeEllipseCallout">
            <a:avLst>
              <a:gd name="adj1" fmla="val -61591"/>
              <a:gd name="adj2" fmla="val -27249"/>
            </a:avLst>
          </a:prstGeom>
        </p:spPr>
        <p:style>
          <a:lnRef idx="2">
            <a:schemeClr val="accent6"/>
          </a:lnRef>
          <a:fillRef idx="1">
            <a:schemeClr val="lt1"/>
          </a:fillRef>
          <a:effectRef idx="0">
            <a:schemeClr val="accent6"/>
          </a:effectRef>
          <a:fontRef idx="minor">
            <a:schemeClr val="dk1"/>
          </a:fontRef>
        </p:style>
        <p:txBody>
          <a:bodyPr rtlCol="0" anchor="ctr"/>
          <a:lstStyle/>
          <a:p>
            <a:pPr algn="ctr" defTabSz="685800"/>
            <a:r>
              <a:rPr lang="en-US" altLang="ja-JP" sz="1350" b="1" dirty="0">
                <a:solidFill>
                  <a:prstClr val="black"/>
                </a:solidFill>
                <a:latin typeface="Meiryo UI" panose="020B0604030504040204" pitchFamily="50" charset="-128"/>
                <a:ea typeface="Meiryo UI" panose="020B0604030504040204" pitchFamily="50" charset="-128"/>
              </a:rPr>
              <a:t>Point</a:t>
            </a:r>
            <a:r>
              <a:rPr lang="ja-JP" altLang="en-US" sz="1350" b="1" dirty="0">
                <a:solidFill>
                  <a:prstClr val="black"/>
                </a:solidFill>
                <a:latin typeface="Meiryo UI" panose="020B0604030504040204" pitchFamily="50" charset="-128"/>
                <a:ea typeface="Meiryo UI" panose="020B0604030504040204" pitchFamily="50" charset="-128"/>
              </a:rPr>
              <a:t>１：児童相談所による一時保護から入所・退所までの流れの理解　　</a:t>
            </a:r>
            <a:endParaRPr lang="en-US" altLang="ja-JP" sz="1350" b="1" dirty="0">
              <a:solidFill>
                <a:prstClr val="black"/>
              </a:solidFill>
              <a:latin typeface="Meiryo UI" panose="020B0604030504040204" pitchFamily="50" charset="-128"/>
              <a:ea typeface="Meiryo UI" panose="020B0604030504040204" pitchFamily="50" charset="-128"/>
            </a:endParaRPr>
          </a:p>
          <a:p>
            <a:pPr algn="ctr" defTabSz="685800"/>
            <a:r>
              <a:rPr lang="ja-JP" altLang="en-US" sz="1350" b="1" dirty="0">
                <a:solidFill>
                  <a:prstClr val="black"/>
                </a:solidFill>
                <a:latin typeface="Meiryo UI" panose="020B0604030504040204" pitchFamily="50" charset="-128"/>
                <a:ea typeface="Meiryo UI" panose="020B0604030504040204" pitchFamily="50" charset="-128"/>
              </a:rPr>
              <a:t>　　　　　　　　　　　　　　　　　　　　　　　　　　　　　　　　　　　　　　　　　　　　　　　　　　　　　　　　　　　　　　　　　　　　　　　　　　　　　　　　　　　　　　　　　　　　　　　　　　　　　　　　　　　　　　　　　　　　　　　　　　　　　　　　　　　　　　　　　　　　　　　　　　　　　　　　　　　　　　　　　　　　　　　</a:t>
            </a:r>
            <a:r>
              <a:rPr lang="en-US" altLang="ja-JP" sz="1350" b="1" dirty="0">
                <a:solidFill>
                  <a:prstClr val="black"/>
                </a:solidFill>
                <a:latin typeface="Meiryo UI" panose="020B0604030504040204" pitchFamily="50" charset="-128"/>
                <a:ea typeface="Meiryo UI" panose="020B0604030504040204" pitchFamily="50" charset="-128"/>
              </a:rPr>
              <a:t>Point</a:t>
            </a:r>
            <a:r>
              <a:rPr lang="ja-JP" altLang="en-US" sz="1350" b="1" dirty="0">
                <a:solidFill>
                  <a:prstClr val="black"/>
                </a:solidFill>
                <a:latin typeface="Meiryo UI" panose="020B0604030504040204" pitchFamily="50" charset="-128"/>
                <a:ea typeface="Meiryo UI" panose="020B0604030504040204" pitchFamily="50" charset="-128"/>
              </a:rPr>
              <a:t>２</a:t>
            </a:r>
            <a:r>
              <a:rPr lang="en-US" altLang="ja-JP" sz="1350" b="1" dirty="0">
                <a:solidFill>
                  <a:prstClr val="black"/>
                </a:solidFill>
                <a:latin typeface="Meiryo UI" panose="020B0604030504040204" pitchFamily="50" charset="-128"/>
                <a:ea typeface="Meiryo UI" panose="020B0604030504040204" pitchFamily="50" charset="-128"/>
              </a:rPr>
              <a:t>:</a:t>
            </a:r>
            <a:r>
              <a:rPr lang="ja-JP" altLang="en-US" sz="1350" b="1" dirty="0">
                <a:solidFill>
                  <a:prstClr val="black"/>
                </a:solidFill>
                <a:latin typeface="Meiryo UI" panose="020B0604030504040204" pitchFamily="50" charset="-128"/>
                <a:ea typeface="Meiryo UI" panose="020B0604030504040204" pitchFamily="50" charset="-128"/>
              </a:rPr>
              <a:t>段階に応じた支援内容の理解</a:t>
            </a:r>
          </a:p>
        </p:txBody>
      </p:sp>
    </p:spTree>
    <p:extLst>
      <p:ext uri="{BB962C8B-B14F-4D97-AF65-F5344CB8AC3E}">
        <p14:creationId xmlns:p14="http://schemas.microsoft.com/office/powerpoint/2010/main" val="334804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607516" y="455408"/>
            <a:ext cx="8428979" cy="1171679"/>
          </a:xfrm>
        </p:spPr>
        <p:txBody>
          <a:bodyPr>
            <a:noAutofit/>
          </a:bodyPr>
          <a:lstStyle/>
          <a:p>
            <a:pPr algn="l"/>
            <a:r>
              <a:rPr lang="ja-JP" altLang="en-US" sz="4000" dirty="0">
                <a:latin typeface="Meiryo UI" panose="020B0604030504040204" pitchFamily="50" charset="-128"/>
                <a:ea typeface="Meiryo UI" panose="020B0604030504040204" pitchFamily="50" charset="-128"/>
              </a:rPr>
              <a:t>６－１．包括的アセスメントの基本的な</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　　　　　　展開とケースカンファレンス</a:t>
            </a:r>
            <a:br>
              <a:rPr lang="en-US" altLang="ja-JP" sz="2400" dirty="0"/>
            </a:br>
            <a:endParaRPr kumimoji="1" lang="ja-JP" altLang="en-US" sz="2400" dirty="0"/>
          </a:p>
        </p:txBody>
      </p:sp>
      <p:sp>
        <p:nvSpPr>
          <p:cNvPr id="7" name="コンテンツ プレースホルダー 6"/>
          <p:cNvSpPr>
            <a:spLocks noGrp="1"/>
          </p:cNvSpPr>
          <p:nvPr>
            <p:ph idx="1"/>
          </p:nvPr>
        </p:nvSpPr>
        <p:spPr>
          <a:xfrm>
            <a:off x="607517" y="1700808"/>
            <a:ext cx="8229600" cy="3440368"/>
          </a:xfrm>
        </p:spPr>
        <p:txBody>
          <a:bodyPr>
            <a:noAutofit/>
          </a:bodyPr>
          <a:lstStyle/>
          <a:p>
            <a:pPr marL="0" indent="0">
              <a:lnSpc>
                <a:spcPct val="150000"/>
              </a:lnSpc>
              <a:buNone/>
            </a:pPr>
            <a:endParaRPr kumimoji="1" lang="en-US" altLang="ja-JP" sz="2400" dirty="0"/>
          </a:p>
          <a:p>
            <a:pPr marL="0" indent="0">
              <a:lnSpc>
                <a:spcPct val="150000"/>
              </a:lnSpc>
              <a:buNone/>
            </a:pPr>
            <a:endParaRPr lang="en-US" altLang="ja-JP" sz="2400" dirty="0"/>
          </a:p>
          <a:p>
            <a:pPr marL="0" indent="0">
              <a:lnSpc>
                <a:spcPct val="150000"/>
              </a:lnSpc>
              <a:buNone/>
            </a:pPr>
            <a:endParaRPr kumimoji="1" lang="en-US" altLang="ja-JP" sz="2400" dirty="0"/>
          </a:p>
          <a:p>
            <a:pPr marL="0" indent="0">
              <a:lnSpc>
                <a:spcPct val="150000"/>
              </a:lnSpc>
              <a:buNone/>
            </a:pPr>
            <a:endParaRPr lang="en-US" altLang="ja-JP" sz="2400" dirty="0"/>
          </a:p>
          <a:p>
            <a:pPr marL="0" indent="0">
              <a:lnSpc>
                <a:spcPct val="150000"/>
              </a:lnSpc>
              <a:buNone/>
            </a:pPr>
            <a:endParaRPr kumimoji="1" lang="en-US" altLang="ja-JP" sz="2400" dirty="0"/>
          </a:p>
          <a:p>
            <a:pPr marL="0" indent="0">
              <a:lnSpc>
                <a:spcPct val="150000"/>
              </a:lnSpc>
              <a:buNone/>
            </a:pPr>
            <a:r>
              <a:rPr lang="en-US" altLang="ja-JP" sz="2400" dirty="0"/>
              <a:t>※</a:t>
            </a:r>
            <a:r>
              <a:rPr kumimoji="1" lang="ja-JP" altLang="en-US" sz="2400" dirty="0"/>
              <a:t>専門性を高めるため、自己流にならないために、意識的にＳＶを受ける姿勢を持ち続けましょう。</a:t>
            </a:r>
          </a:p>
        </p:txBody>
      </p:sp>
      <p:sp>
        <p:nvSpPr>
          <p:cNvPr id="4" name="正方形/長方形 3"/>
          <p:cNvSpPr/>
          <p:nvPr/>
        </p:nvSpPr>
        <p:spPr>
          <a:xfrm>
            <a:off x="482323" y="2546471"/>
            <a:ext cx="1512168" cy="1082696"/>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総合的な</a:t>
            </a:r>
            <a:endParaRPr kumimoji="1" lang="en-US" altLang="ja-JP" sz="2400" dirty="0">
              <a:solidFill>
                <a:schemeClr val="tx1"/>
              </a:solidFill>
            </a:endParaRPr>
          </a:p>
          <a:p>
            <a:pPr algn="ctr"/>
            <a:r>
              <a:rPr lang="ja-JP" altLang="en-US" sz="2400" dirty="0">
                <a:solidFill>
                  <a:schemeClr val="tx1"/>
                </a:solidFill>
              </a:rPr>
              <a:t>情報把握</a:t>
            </a:r>
            <a:endParaRPr lang="en-US" altLang="ja-JP" sz="2400" dirty="0">
              <a:solidFill>
                <a:schemeClr val="tx1"/>
              </a:solidFill>
            </a:endParaRPr>
          </a:p>
        </p:txBody>
      </p:sp>
      <p:sp>
        <p:nvSpPr>
          <p:cNvPr id="9" name="正方形/長方形 8"/>
          <p:cNvSpPr/>
          <p:nvPr/>
        </p:nvSpPr>
        <p:spPr>
          <a:xfrm>
            <a:off x="2762559" y="2546471"/>
            <a:ext cx="1512168" cy="1091944"/>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ケースの理解</a:t>
            </a:r>
          </a:p>
        </p:txBody>
      </p:sp>
      <p:sp>
        <p:nvSpPr>
          <p:cNvPr id="5" name="右矢印 4"/>
          <p:cNvSpPr/>
          <p:nvPr/>
        </p:nvSpPr>
        <p:spPr>
          <a:xfrm>
            <a:off x="1993320" y="2951247"/>
            <a:ext cx="720080" cy="3217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rot="16200000">
            <a:off x="755527" y="3966738"/>
            <a:ext cx="948804" cy="43682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1229929" y="4446936"/>
            <a:ext cx="6984776"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4263475" y="2972017"/>
            <a:ext cx="720080" cy="3217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6559620" y="3024303"/>
            <a:ext cx="720080" cy="3217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029904" y="2541846"/>
            <a:ext cx="1512168" cy="1091945"/>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方針の決定</a:t>
            </a:r>
          </a:p>
        </p:txBody>
      </p:sp>
      <p:sp>
        <p:nvSpPr>
          <p:cNvPr id="11" name="正方形/長方形 10"/>
          <p:cNvSpPr/>
          <p:nvPr/>
        </p:nvSpPr>
        <p:spPr>
          <a:xfrm>
            <a:off x="7277511" y="2570761"/>
            <a:ext cx="1512168" cy="1082696"/>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支援の</a:t>
            </a:r>
            <a:endParaRPr kumimoji="1" lang="en-US" altLang="ja-JP" sz="2400" dirty="0">
              <a:solidFill>
                <a:schemeClr val="tx1"/>
              </a:solidFill>
            </a:endParaRPr>
          </a:p>
          <a:p>
            <a:pPr algn="ctr"/>
            <a:r>
              <a:rPr kumimoji="1" lang="ja-JP" altLang="en-US" sz="2400" dirty="0">
                <a:solidFill>
                  <a:schemeClr val="tx1"/>
                </a:solidFill>
              </a:rPr>
              <a:t>実施</a:t>
            </a:r>
          </a:p>
        </p:txBody>
      </p:sp>
      <p:sp>
        <p:nvSpPr>
          <p:cNvPr id="26" name="正方形/長方形 25"/>
          <p:cNvSpPr/>
          <p:nvPr/>
        </p:nvSpPr>
        <p:spPr>
          <a:xfrm>
            <a:off x="8033595" y="3656822"/>
            <a:ext cx="245273" cy="95660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659380" y="1494990"/>
            <a:ext cx="5915000" cy="1851532"/>
          </a:xfrm>
          <a:prstGeom prst="ellipse">
            <a:avLst/>
          </a:prstGeom>
          <a:solidFill>
            <a:srgbClr val="4F81BD">
              <a:alpha val="1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3600" dirty="0">
                <a:solidFill>
                  <a:schemeClr val="tx1"/>
                </a:solidFill>
              </a:rPr>
              <a:t>ケースカンファレンス</a:t>
            </a:r>
            <a:endParaRPr kumimoji="1" lang="ja-JP" altLang="en-US" sz="3600" dirty="0">
              <a:solidFill>
                <a:schemeClr val="tx1"/>
              </a:solidFill>
            </a:endParaRPr>
          </a:p>
        </p:txBody>
      </p:sp>
      <p:sp>
        <p:nvSpPr>
          <p:cNvPr id="6" name="テキスト ボックス 5">
            <a:extLst>
              <a:ext uri="{FF2B5EF4-FFF2-40B4-BE49-F238E27FC236}">
                <a16:creationId xmlns:a16="http://schemas.microsoft.com/office/drawing/2014/main" id="{91D32ED4-3903-4B32-9C1C-8F5A93E509A9}"/>
              </a:ext>
            </a:extLst>
          </p:cNvPr>
          <p:cNvSpPr txBox="1"/>
          <p:nvPr/>
        </p:nvSpPr>
        <p:spPr>
          <a:xfrm>
            <a:off x="227304" y="6089219"/>
            <a:ext cx="8809191" cy="646331"/>
          </a:xfrm>
          <a:prstGeom prst="rect">
            <a:avLst/>
          </a:prstGeom>
          <a:noFill/>
        </p:spPr>
        <p:txBody>
          <a:bodyPr wrap="square" rtlCol="0">
            <a:spAutoFit/>
          </a:bodyPr>
          <a:lstStyle/>
          <a:p>
            <a:r>
              <a:rPr kumimoji="1" lang="ja-JP" altLang="en-US" dirty="0"/>
              <a:t>参考・引用文献・増沢高（</a:t>
            </a:r>
            <a:r>
              <a:rPr kumimoji="1" lang="en-US" altLang="ja-JP" dirty="0"/>
              <a:t>2018</a:t>
            </a:r>
            <a:r>
              <a:rPr kumimoji="1" lang="ja-JP" altLang="en-US" dirty="0"/>
              <a:t>）　ワークで学ぶ　子ども家庭支援の包括的アセスメント</a:t>
            </a:r>
            <a:r>
              <a:rPr kumimoji="1" lang="en-US" altLang="ja-JP" dirty="0"/>
              <a:t>―</a:t>
            </a:r>
            <a:r>
              <a:rPr kumimoji="1" lang="ja-JP" altLang="en-US" dirty="0"/>
              <a:t>要保護・要支援・社会的養護児童の適切な支援のために　</a:t>
            </a:r>
          </a:p>
        </p:txBody>
      </p:sp>
    </p:spTree>
    <p:extLst>
      <p:ext uri="{BB962C8B-B14F-4D97-AF65-F5344CB8AC3E}">
        <p14:creationId xmlns:p14="http://schemas.microsoft.com/office/powerpoint/2010/main" val="30578481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4857</TotalTime>
  <Words>4442</Words>
  <Application>Microsoft Office PowerPoint</Application>
  <PresentationFormat>画面に合わせる (4:3)</PresentationFormat>
  <Paragraphs>395</Paragraphs>
  <Slides>20</Slides>
  <Notes>20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20</vt:i4>
      </vt:variant>
    </vt:vector>
  </HeadingPairs>
  <TitlesOfParts>
    <vt:vector size="29" baseType="lpstr">
      <vt:lpstr>Hiragino Kaku Gothic Pro</vt:lpstr>
      <vt:lpstr>Meiryo UI</vt:lpstr>
      <vt:lpstr>游ゴシック</vt:lpstr>
      <vt:lpstr>游ゴシック Light</vt:lpstr>
      <vt:lpstr>Arial</vt:lpstr>
      <vt:lpstr>Arial Black</vt:lpstr>
      <vt:lpstr>Calibri</vt:lpstr>
      <vt:lpstr>Office ​​テーマ</vt:lpstr>
      <vt:lpstr>Office テーマ</vt:lpstr>
      <vt:lpstr>⑤子どもの支援技術</vt:lpstr>
      <vt:lpstr>本領域で獲得するスキル</vt:lpstr>
      <vt:lpstr>家庭的養育と個別支援の意義</vt:lpstr>
      <vt:lpstr>２－１．子どもの基本的養育技術</vt:lpstr>
      <vt:lpstr>２－２．何気ない生活の中で、大切に思っていることを伝えていくチャンスはたくさんある！</vt:lpstr>
      <vt:lpstr>傾聴と共感的理解 （信頼関係構築の基盤となるスキルと基本的な姿勢）</vt:lpstr>
      <vt:lpstr>安全・安心な環境</vt:lpstr>
      <vt:lpstr>一時保護から自立支援までの流れ</vt:lpstr>
      <vt:lpstr>６－１．包括的アセスメントの基本的な 　　　　　　展開とケースカンファレンス </vt:lpstr>
      <vt:lpstr>６－２．必要な情報の把握</vt:lpstr>
      <vt:lpstr>６－３．行動観察</vt:lpstr>
      <vt:lpstr>６－４．問題や課題の背景を考える</vt:lpstr>
      <vt:lpstr>６－５．ケースの課題を理解する ３つの視点</vt:lpstr>
      <vt:lpstr>６－６．援助方針の設定の視点</vt:lpstr>
      <vt:lpstr>６－７．「抱えた課題」と「ケースの力」</vt:lpstr>
      <vt:lpstr>６－８．カンファレンスの意義</vt:lpstr>
      <vt:lpstr>６－９．カンファレンスを大切に</vt:lpstr>
      <vt:lpstr>７．子どもの人生の連続性を補填する 　　  手立て</vt:lpstr>
      <vt:lpstr>８．集団活動にとって大切なこと</vt:lpstr>
      <vt:lpstr>９．記録の書き方と目的</vt:lpstr>
    </vt:vector>
  </TitlesOfParts>
  <Company>個別対応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若草園瀧澤</dc:creator>
  <cp:lastModifiedBy>あそう しんや</cp:lastModifiedBy>
  <cp:revision>310</cp:revision>
  <cp:lastPrinted>2021-04-03T01:02:19Z</cp:lastPrinted>
  <dcterms:created xsi:type="dcterms:W3CDTF">2021-02-23T08:19:47Z</dcterms:created>
  <dcterms:modified xsi:type="dcterms:W3CDTF">2021-04-03T03:12:43Z</dcterms:modified>
</cp:coreProperties>
</file>